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0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40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37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0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0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08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33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6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03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7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3C9FB-029A-41C3-AE9A-98193CF67B9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C5990-8A65-4EC8-A456-042C46E6B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9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/>
          <p:cNvSpPr/>
          <p:nvPr/>
        </p:nvSpPr>
        <p:spPr>
          <a:xfrm>
            <a:off x="307818" y="280657"/>
            <a:ext cx="860079" cy="9868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hlinkClick r:id="" action="ppaction://hlinkshowjump?jump=nextslide"/>
              </a:rPr>
              <a:t>Start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2010184" y="1087394"/>
            <a:ext cx="57994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The Maze</a:t>
            </a:r>
          </a:p>
          <a:p>
            <a:r>
              <a:rPr lang="en-US" sz="9600" dirty="0" smtClean="0">
                <a:solidFill>
                  <a:srgbClr val="FF0000"/>
                </a:solidFill>
              </a:rPr>
              <a:t>By: Bryndie</a:t>
            </a:r>
          </a:p>
        </p:txBody>
      </p:sp>
    </p:spTree>
    <p:extLst>
      <p:ext uri="{BB962C8B-B14F-4D97-AF65-F5344CB8AC3E}">
        <p14:creationId xmlns:p14="http://schemas.microsoft.com/office/powerpoint/2010/main" val="16852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80">
          <a:fgClr>
            <a:schemeClr val="tx1">
              <a:lumMod val="95000"/>
              <a:lumOff val="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/>
          <p:cNvSpPr/>
          <p:nvPr/>
        </p:nvSpPr>
        <p:spPr>
          <a:xfrm>
            <a:off x="307818" y="280657"/>
            <a:ext cx="860079" cy="98682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Explosion 1 1">
            <a:hlinkHover r:id="" action="ppaction://hlinkshowjump?jump=nextslide"/>
          </p:cNvPr>
          <p:cNvSpPr/>
          <p:nvPr/>
        </p:nvSpPr>
        <p:spPr>
          <a:xfrm>
            <a:off x="1212457" y="1267485"/>
            <a:ext cx="1060057" cy="930584"/>
          </a:xfrm>
          <a:prstGeom prst="irregularSeal1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xplosion 1 4">
            <a:hlinkHover r:id="" action="ppaction://hlinkshowjump?jump=nextslide"/>
          </p:cNvPr>
          <p:cNvSpPr/>
          <p:nvPr/>
        </p:nvSpPr>
        <p:spPr>
          <a:xfrm>
            <a:off x="3202098" y="1146682"/>
            <a:ext cx="1060057" cy="930584"/>
          </a:xfrm>
          <a:prstGeom prst="irregularSeal1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1 5">
            <a:hlinkHover r:id="" action="ppaction://hlinkshowjump?jump=nextslide"/>
          </p:cNvPr>
          <p:cNvSpPr/>
          <p:nvPr/>
        </p:nvSpPr>
        <p:spPr>
          <a:xfrm>
            <a:off x="1988191" y="2284403"/>
            <a:ext cx="1060057" cy="930584"/>
          </a:xfrm>
          <a:prstGeom prst="irregularSeal1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 1 7">
            <a:hlinkHover r:id="" action="ppaction://hlinkshowjump?jump=nextslide"/>
          </p:cNvPr>
          <p:cNvSpPr/>
          <p:nvPr/>
        </p:nvSpPr>
        <p:spPr>
          <a:xfrm>
            <a:off x="4151211" y="183350"/>
            <a:ext cx="1060057" cy="930584"/>
          </a:xfrm>
          <a:prstGeom prst="irregularSeal1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1 8">
            <a:hlinkHover r:id="" action="ppaction://hlinkshowjump?jump=nextslide"/>
          </p:cNvPr>
          <p:cNvSpPr/>
          <p:nvPr/>
        </p:nvSpPr>
        <p:spPr>
          <a:xfrm>
            <a:off x="308173" y="2306733"/>
            <a:ext cx="1060057" cy="930584"/>
          </a:xfrm>
          <a:prstGeom prst="irregularSeal1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1 9">
            <a:hlinkHover r:id="" action="ppaction://hlinkshowjump?jump=nextslide"/>
          </p:cNvPr>
          <p:cNvSpPr/>
          <p:nvPr/>
        </p:nvSpPr>
        <p:spPr>
          <a:xfrm>
            <a:off x="2102528" y="352737"/>
            <a:ext cx="1060057" cy="930584"/>
          </a:xfrm>
          <a:prstGeom prst="irregularSeal1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xplosion 1 10">
            <a:hlinkHover r:id="" action="ppaction://hlinkshowjump?jump=nextslide"/>
          </p:cNvPr>
          <p:cNvSpPr/>
          <p:nvPr/>
        </p:nvSpPr>
        <p:spPr>
          <a:xfrm>
            <a:off x="297349" y="3530150"/>
            <a:ext cx="1060057" cy="930584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19405140">
            <a:off x="-212466" y="3953921"/>
            <a:ext cx="6002808" cy="21039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hlinkHover r:id="" action="ppaction://hlinkshowjump?jump=nextslide"/>
          </p:cNvPr>
          <p:cNvSpPr/>
          <p:nvPr/>
        </p:nvSpPr>
        <p:spPr>
          <a:xfrm rot="17354802">
            <a:off x="6970934" y="4473417"/>
            <a:ext cx="492416" cy="647363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hlinkHover r:id="" action="ppaction://hlinkshowjump?jump=nextslide"/>
          </p:cNvPr>
          <p:cNvSpPr/>
          <p:nvPr/>
        </p:nvSpPr>
        <p:spPr>
          <a:xfrm rot="19441714">
            <a:off x="7921511" y="3318391"/>
            <a:ext cx="492416" cy="647363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7612885">
            <a:off x="6126753" y="5874420"/>
            <a:ext cx="492416" cy="647363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9354736">
            <a:off x="3285427" y="2207429"/>
            <a:ext cx="6073485" cy="21293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19307373">
            <a:off x="710098" y="4863288"/>
            <a:ext cx="6750820" cy="21039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e 25"/>
          <p:cNvSpPr/>
          <p:nvPr/>
        </p:nvSpPr>
        <p:spPr>
          <a:xfrm>
            <a:off x="4209608" y="5710496"/>
            <a:ext cx="1070919" cy="1042707"/>
          </a:xfrm>
          <a:prstGeom prst="pie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Pie 27"/>
          <p:cNvSpPr/>
          <p:nvPr/>
        </p:nvSpPr>
        <p:spPr>
          <a:xfrm>
            <a:off x="5410802" y="4440600"/>
            <a:ext cx="1070919" cy="1042707"/>
          </a:xfrm>
          <a:prstGeom prst="pi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Pie 28"/>
          <p:cNvSpPr/>
          <p:nvPr/>
        </p:nvSpPr>
        <p:spPr>
          <a:xfrm>
            <a:off x="6665756" y="3265474"/>
            <a:ext cx="1070919" cy="1042707"/>
          </a:xfrm>
          <a:prstGeom prst="pi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Pie 29"/>
          <p:cNvSpPr/>
          <p:nvPr/>
        </p:nvSpPr>
        <p:spPr>
          <a:xfrm>
            <a:off x="7936536" y="1998573"/>
            <a:ext cx="1070919" cy="1042707"/>
          </a:xfrm>
          <a:prstGeom prst="pi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Sun 30">
            <a:hlinkClick r:id="" action="ppaction://hlinkshowjump?jump=lastslide"/>
          </p:cNvPr>
          <p:cNvSpPr/>
          <p:nvPr/>
        </p:nvSpPr>
        <p:spPr>
          <a:xfrm>
            <a:off x="7527734" y="4959350"/>
            <a:ext cx="1482811" cy="149104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/>
          <p:cNvSpPr/>
          <p:nvPr/>
        </p:nvSpPr>
        <p:spPr>
          <a:xfrm>
            <a:off x="6127061" y="2562628"/>
            <a:ext cx="334899" cy="374135"/>
          </a:xfrm>
          <a:prstGeom prst="star4">
            <a:avLst>
              <a:gd name="adj" fmla="val 6512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4-Point Star 32"/>
          <p:cNvSpPr/>
          <p:nvPr/>
        </p:nvSpPr>
        <p:spPr>
          <a:xfrm>
            <a:off x="4567162" y="3654196"/>
            <a:ext cx="432677" cy="495185"/>
          </a:xfrm>
          <a:prstGeom prst="star4">
            <a:avLst>
              <a:gd name="adj" fmla="val 6727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/>
          <p:cNvSpPr/>
          <p:nvPr/>
        </p:nvSpPr>
        <p:spPr>
          <a:xfrm>
            <a:off x="1988191" y="4798280"/>
            <a:ext cx="992954" cy="906594"/>
          </a:xfrm>
          <a:prstGeom prst="star4">
            <a:avLst>
              <a:gd name="adj" fmla="val 6512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/>
          <p:cNvSpPr/>
          <p:nvPr/>
        </p:nvSpPr>
        <p:spPr>
          <a:xfrm>
            <a:off x="4338251" y="2991491"/>
            <a:ext cx="373331" cy="458829"/>
          </a:xfrm>
          <a:prstGeom prst="star4">
            <a:avLst>
              <a:gd name="adj" fmla="val 6512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4-Point Star 35"/>
          <p:cNvSpPr/>
          <p:nvPr/>
        </p:nvSpPr>
        <p:spPr>
          <a:xfrm>
            <a:off x="5641955" y="319610"/>
            <a:ext cx="742493" cy="827739"/>
          </a:xfrm>
          <a:prstGeom prst="star4">
            <a:avLst>
              <a:gd name="adj" fmla="val 8754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8002524" y="5552302"/>
            <a:ext cx="679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0" y="0"/>
            <a:ext cx="9144000" cy="1006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0" y="6786855"/>
            <a:ext cx="9144000" cy="1006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16200000">
            <a:off x="-4536616" y="2886429"/>
            <a:ext cx="9144000" cy="1006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 rot="5400000">
            <a:off x="4531407" y="2341926"/>
            <a:ext cx="9144000" cy="1006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4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31267 -0.3104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-1553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55556E-7 5.55112E-17 L -0.31788 0.3247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03" y="1622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38889E-6 4.44444E-6 L 0.25087 -0.2567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35" y="-1284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0.00139 L -0.06163 -0.0993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" y="-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-0.10486 -0.0891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43" y="-446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-0.1217 -0.0863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94" y="-432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7" grpId="0" animBg="1"/>
      <p:bldP spid="22" grpId="0" animBg="1"/>
      <p:bldP spid="23" grpId="0" animBg="1"/>
      <p:bldP spid="26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653" y="2677298"/>
            <a:ext cx="5708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LOSER!!!!!!!!!!!!!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Smiley Face 2">
            <a:hlinkHover r:id="rId2" action="ppaction://hlinksldjump"/>
          </p:cNvPr>
          <p:cNvSpPr/>
          <p:nvPr/>
        </p:nvSpPr>
        <p:spPr>
          <a:xfrm>
            <a:off x="1482811" y="4061254"/>
            <a:ext cx="1285102" cy="15240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iley Face 4">
            <a:hlinkHover r:id="rId2" action="ppaction://hlinksldjump"/>
          </p:cNvPr>
          <p:cNvSpPr/>
          <p:nvPr/>
        </p:nvSpPr>
        <p:spPr>
          <a:xfrm>
            <a:off x="3678195" y="4151870"/>
            <a:ext cx="1285102" cy="15240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>
            <a:hlinkHover r:id="rId2" action="ppaction://hlinksldjump"/>
          </p:cNvPr>
          <p:cNvSpPr/>
          <p:nvPr/>
        </p:nvSpPr>
        <p:spPr>
          <a:xfrm>
            <a:off x="5778843" y="4151870"/>
            <a:ext cx="1285102" cy="15240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1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399" y="1548713"/>
            <a:ext cx="5263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WINNER!!!!!!!!!!!!!!!!!!!</a:t>
            </a:r>
          </a:p>
          <a:p>
            <a:r>
              <a:rPr lang="en-US" sz="4000" dirty="0" smtClean="0"/>
              <a:t>!!!!!!!!!!!!!!!!!!!!!!!!!!!!!!</a:t>
            </a:r>
            <a:endParaRPr lang="en-US" sz="4000" dirty="0"/>
          </a:p>
        </p:txBody>
      </p:sp>
      <p:sp>
        <p:nvSpPr>
          <p:cNvPr id="3" name="Smiley Face 2"/>
          <p:cNvSpPr/>
          <p:nvPr/>
        </p:nvSpPr>
        <p:spPr>
          <a:xfrm>
            <a:off x="1046204" y="3690551"/>
            <a:ext cx="1581665" cy="1655805"/>
          </a:xfrm>
          <a:prstGeom prst="smileyFac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iley Face 4"/>
          <p:cNvSpPr/>
          <p:nvPr/>
        </p:nvSpPr>
        <p:spPr>
          <a:xfrm>
            <a:off x="3476368" y="3632886"/>
            <a:ext cx="1853513" cy="1952368"/>
          </a:xfrm>
          <a:prstGeom prst="smileyFac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iley Face 5"/>
          <p:cNvSpPr/>
          <p:nvPr/>
        </p:nvSpPr>
        <p:spPr>
          <a:xfrm>
            <a:off x="6178380" y="3484605"/>
            <a:ext cx="2561967" cy="2413686"/>
          </a:xfrm>
          <a:prstGeom prst="smileyFac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1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12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Bryndie Leff</dc:creator>
  <cp:lastModifiedBy>Bryndie Leff</cp:lastModifiedBy>
  <cp:revision>16</cp:revision>
  <dcterms:created xsi:type="dcterms:W3CDTF">2015-11-10T18:35:16Z</dcterms:created>
  <dcterms:modified xsi:type="dcterms:W3CDTF">2015-11-16T18:35:34Z</dcterms:modified>
</cp:coreProperties>
</file>