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767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989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190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4334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55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340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9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333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03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462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680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112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237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601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862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BE8F1D5-DAC5-4F90-A548-14930D2251B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307E8-EB1F-4BF3-944C-D7F6BB9F1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2137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-Point Star 4">
            <a:hlinkHover r:id="" action="ppaction://hlinkshowjump?jump=nextslide"/>
          </p:cNvPr>
          <p:cNvSpPr/>
          <p:nvPr/>
        </p:nvSpPr>
        <p:spPr>
          <a:xfrm>
            <a:off x="95251" y="0"/>
            <a:ext cx="590550" cy="676275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84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-Point Star 4"/>
          <p:cNvSpPr/>
          <p:nvPr/>
        </p:nvSpPr>
        <p:spPr>
          <a:xfrm>
            <a:off x="504826" y="0"/>
            <a:ext cx="590550" cy="676275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333373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 rot="5400000">
            <a:off x="4612486" y="-3417094"/>
            <a:ext cx="828668" cy="7662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4-Point Star 2">
            <a:hlinkHover r:id="" action="ppaction://hlinkshowjump?jump=nextslide"/>
          </p:cNvPr>
          <p:cNvSpPr/>
          <p:nvPr/>
        </p:nvSpPr>
        <p:spPr>
          <a:xfrm>
            <a:off x="340519" y="902484"/>
            <a:ext cx="1524000" cy="132397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4-Point Star 5">
            <a:hlinkHover r:id="" action="ppaction://hlinkshowjump?jump=nextslide"/>
          </p:cNvPr>
          <p:cNvSpPr/>
          <p:nvPr/>
        </p:nvSpPr>
        <p:spPr>
          <a:xfrm>
            <a:off x="340519" y="2247881"/>
            <a:ext cx="1524000" cy="132397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4-Point Star 6">
            <a:hlinkHover r:id="" action="ppaction://hlinkshowjump?jump=nextslide"/>
          </p:cNvPr>
          <p:cNvSpPr/>
          <p:nvPr/>
        </p:nvSpPr>
        <p:spPr>
          <a:xfrm>
            <a:off x="333376" y="3533775"/>
            <a:ext cx="1524000" cy="132397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4-Point Star 7">
            <a:hlinkHover r:id="" action="ppaction://hlinkshowjump?jump=nextslide"/>
          </p:cNvPr>
          <p:cNvSpPr/>
          <p:nvPr/>
        </p:nvSpPr>
        <p:spPr>
          <a:xfrm>
            <a:off x="2071688" y="881064"/>
            <a:ext cx="1524000" cy="132397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4-Point Star 8">
            <a:hlinkHover r:id="" action="ppaction://hlinkshowjump?jump=nextslide"/>
          </p:cNvPr>
          <p:cNvSpPr/>
          <p:nvPr/>
        </p:nvSpPr>
        <p:spPr>
          <a:xfrm>
            <a:off x="2071688" y="2214560"/>
            <a:ext cx="1524000" cy="132397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4-Point Star 9">
            <a:hlinkHover r:id="" action="ppaction://hlinkshowjump?jump=nextslide"/>
          </p:cNvPr>
          <p:cNvSpPr/>
          <p:nvPr/>
        </p:nvSpPr>
        <p:spPr>
          <a:xfrm>
            <a:off x="2071688" y="3548056"/>
            <a:ext cx="1524000" cy="132397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4-Point Star 10">
            <a:hlinkHover r:id="" action="ppaction://hlinkshowjump?jump=nextslide"/>
          </p:cNvPr>
          <p:cNvSpPr/>
          <p:nvPr/>
        </p:nvSpPr>
        <p:spPr>
          <a:xfrm>
            <a:off x="3810001" y="881065"/>
            <a:ext cx="1524000" cy="132397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4-Point Star 11">
            <a:hlinkHover r:id="" action="ppaction://hlinkshowjump?jump=nextslide"/>
          </p:cNvPr>
          <p:cNvSpPr/>
          <p:nvPr/>
        </p:nvSpPr>
        <p:spPr>
          <a:xfrm>
            <a:off x="3810001" y="2214560"/>
            <a:ext cx="1524000" cy="132397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4-Point Star 12">
            <a:hlinkHover r:id="" action="ppaction://hlinkshowjump?jump=nextslide"/>
          </p:cNvPr>
          <p:cNvSpPr/>
          <p:nvPr/>
        </p:nvSpPr>
        <p:spPr>
          <a:xfrm>
            <a:off x="3810001" y="3533773"/>
            <a:ext cx="1524000" cy="132397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1876420" y="828669"/>
            <a:ext cx="214312" cy="53006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595689" y="1559712"/>
            <a:ext cx="214312" cy="53006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5326859" y="828669"/>
            <a:ext cx="214312" cy="53006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3595688" y="1543051"/>
            <a:ext cx="214312" cy="53006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7065171" y="1543050"/>
            <a:ext cx="214312" cy="53006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4-Point Star 20">
            <a:hlinkHover r:id="" action="ppaction://hlinkshowjump?jump=nextslide"/>
          </p:cNvPr>
          <p:cNvSpPr/>
          <p:nvPr/>
        </p:nvSpPr>
        <p:spPr>
          <a:xfrm>
            <a:off x="5548314" y="1564472"/>
            <a:ext cx="1524000" cy="132397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4-Point Star 21">
            <a:hlinkHover r:id="" action="ppaction://hlinkshowjump?jump=nextslide"/>
          </p:cNvPr>
          <p:cNvSpPr/>
          <p:nvPr/>
        </p:nvSpPr>
        <p:spPr>
          <a:xfrm>
            <a:off x="5555457" y="2909869"/>
            <a:ext cx="1524000" cy="132397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4-Point Star 22">
            <a:hlinkHover r:id="" action="ppaction://hlinkshowjump?jump=nextslide"/>
          </p:cNvPr>
          <p:cNvSpPr/>
          <p:nvPr/>
        </p:nvSpPr>
        <p:spPr>
          <a:xfrm>
            <a:off x="5555457" y="4255266"/>
            <a:ext cx="1524000" cy="132397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>
            <a:hlinkHover r:id="" action="ppaction://hlinkshowjump?jump=nextslide"/>
          </p:cNvPr>
          <p:cNvSpPr/>
          <p:nvPr/>
        </p:nvSpPr>
        <p:spPr>
          <a:xfrm rot="5400000">
            <a:off x="7322344" y="1500189"/>
            <a:ext cx="581025" cy="6667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5">
            <a:hlinkHover r:id="" action="ppaction://hlinkshowjump?jump=nextslide"/>
          </p:cNvPr>
          <p:cNvSpPr/>
          <p:nvPr/>
        </p:nvSpPr>
        <p:spPr>
          <a:xfrm rot="5400000">
            <a:off x="7329487" y="2081214"/>
            <a:ext cx="581025" cy="6667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8858250" y="1"/>
            <a:ext cx="28575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>
            <a:hlinkHover r:id="" action="ppaction://hlinkshowjump?jump=nextslide"/>
          </p:cNvPr>
          <p:cNvSpPr/>
          <p:nvPr/>
        </p:nvSpPr>
        <p:spPr>
          <a:xfrm rot="5400000">
            <a:off x="7318776" y="2681289"/>
            <a:ext cx="581025" cy="6667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>
            <a:hlinkHover r:id="" action="ppaction://hlinkshowjump?jump=nextslide"/>
          </p:cNvPr>
          <p:cNvSpPr/>
          <p:nvPr/>
        </p:nvSpPr>
        <p:spPr>
          <a:xfrm rot="5400000">
            <a:off x="7329487" y="3262314"/>
            <a:ext cx="581025" cy="6667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>
            <a:hlinkHover r:id="" action="ppaction://hlinkshowjump?jump=nextslide"/>
          </p:cNvPr>
          <p:cNvSpPr/>
          <p:nvPr/>
        </p:nvSpPr>
        <p:spPr>
          <a:xfrm rot="5400000">
            <a:off x="7329487" y="3843339"/>
            <a:ext cx="581025" cy="6667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>
            <a:hlinkHover r:id="" action="ppaction://hlinkshowjump?jump=nextslide"/>
          </p:cNvPr>
          <p:cNvSpPr/>
          <p:nvPr/>
        </p:nvSpPr>
        <p:spPr>
          <a:xfrm rot="5400000">
            <a:off x="7318776" y="4424364"/>
            <a:ext cx="581025" cy="6667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>
            <a:hlinkHover r:id="" action="ppaction://hlinkshowjump?jump=nextslide"/>
          </p:cNvPr>
          <p:cNvSpPr/>
          <p:nvPr/>
        </p:nvSpPr>
        <p:spPr>
          <a:xfrm rot="5400000">
            <a:off x="7329487" y="5031582"/>
            <a:ext cx="581025" cy="6667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>
            <a:hlinkHover r:id="" action="ppaction://hlinkshowjump?jump=nextslide"/>
          </p:cNvPr>
          <p:cNvSpPr/>
          <p:nvPr/>
        </p:nvSpPr>
        <p:spPr>
          <a:xfrm rot="5400000">
            <a:off x="7329487" y="5638800"/>
            <a:ext cx="581025" cy="6667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>
            <a:hlinkHover r:id="" action="ppaction://hlinkshowjump?jump=nextslide"/>
          </p:cNvPr>
          <p:cNvSpPr/>
          <p:nvPr/>
        </p:nvSpPr>
        <p:spPr>
          <a:xfrm rot="16200000">
            <a:off x="8234363" y="1790701"/>
            <a:ext cx="581025" cy="6667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>
            <a:hlinkHover r:id="" action="ppaction://hlinkshowjump?jump=nextslide"/>
          </p:cNvPr>
          <p:cNvSpPr/>
          <p:nvPr/>
        </p:nvSpPr>
        <p:spPr>
          <a:xfrm rot="16200000">
            <a:off x="8243887" y="2371726"/>
            <a:ext cx="581025" cy="6667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>
            <a:hlinkHover r:id="" action="ppaction://hlinkshowjump?jump=nextslide"/>
          </p:cNvPr>
          <p:cNvSpPr/>
          <p:nvPr/>
        </p:nvSpPr>
        <p:spPr>
          <a:xfrm rot="16200000">
            <a:off x="8243887" y="2952751"/>
            <a:ext cx="581025" cy="6667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>
            <a:hlinkHover r:id="" action="ppaction://hlinkshowjump?jump=nextslide"/>
          </p:cNvPr>
          <p:cNvSpPr/>
          <p:nvPr/>
        </p:nvSpPr>
        <p:spPr>
          <a:xfrm rot="16200000">
            <a:off x="8234363" y="3533776"/>
            <a:ext cx="581025" cy="6667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>
            <a:hlinkHover r:id="" action="ppaction://hlinkshowjump?jump=nextslide"/>
          </p:cNvPr>
          <p:cNvSpPr/>
          <p:nvPr/>
        </p:nvSpPr>
        <p:spPr>
          <a:xfrm rot="16200000">
            <a:off x="8234363" y="4129078"/>
            <a:ext cx="581025" cy="6667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>
            <a:hlinkHover r:id="" action="ppaction://hlinkshowjump?jump=nextslide"/>
          </p:cNvPr>
          <p:cNvSpPr/>
          <p:nvPr/>
        </p:nvSpPr>
        <p:spPr>
          <a:xfrm rot="16200000">
            <a:off x="8234361" y="4729171"/>
            <a:ext cx="581025" cy="6667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hlinkHover r:id="" action="ppaction://hlinkshowjump?jump=nextslide"/>
          </p:cNvPr>
          <p:cNvSpPr/>
          <p:nvPr/>
        </p:nvSpPr>
        <p:spPr>
          <a:xfrm rot="16200000">
            <a:off x="8234362" y="5324473"/>
            <a:ext cx="581025" cy="6667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>
            <a:hlinkHover r:id="" action="ppaction://hlinkshowjump?jump=nextslide"/>
          </p:cNvPr>
          <p:cNvSpPr/>
          <p:nvPr/>
        </p:nvSpPr>
        <p:spPr>
          <a:xfrm rot="16200000">
            <a:off x="8234361" y="5937641"/>
            <a:ext cx="581025" cy="6667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Up Ribbon 41">
            <a:hlinkHover r:id="" action="ppaction://hlinkshowjump?jump=lastslide"/>
          </p:cNvPr>
          <p:cNvSpPr/>
          <p:nvPr/>
        </p:nvSpPr>
        <p:spPr>
          <a:xfrm>
            <a:off x="7517609" y="6373399"/>
            <a:ext cx="781051" cy="404811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4-Point Star 42">
            <a:hlinkHover r:id="" action="ppaction://hlinkshowjump?jump=nextslide"/>
          </p:cNvPr>
          <p:cNvSpPr/>
          <p:nvPr/>
        </p:nvSpPr>
        <p:spPr>
          <a:xfrm>
            <a:off x="333371" y="4857750"/>
            <a:ext cx="1524000" cy="132397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4-Point Star 43">
            <a:hlinkHover r:id="" action="ppaction://hlinkshowjump?jump=nextslide"/>
          </p:cNvPr>
          <p:cNvSpPr/>
          <p:nvPr/>
        </p:nvSpPr>
        <p:spPr>
          <a:xfrm>
            <a:off x="2128318" y="4917253"/>
            <a:ext cx="1410467" cy="124063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4-Point Star 44">
            <a:hlinkHover r:id="" action="ppaction://hlinkshowjump?jump=nextslide"/>
          </p:cNvPr>
          <p:cNvSpPr/>
          <p:nvPr/>
        </p:nvSpPr>
        <p:spPr>
          <a:xfrm>
            <a:off x="3847715" y="4872031"/>
            <a:ext cx="1458903" cy="134063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58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1" grpId="0" animBg="1"/>
      <p:bldP spid="22" grpId="0" animBg="1"/>
      <p:bldP spid="23" grpId="0" animBg="1"/>
      <p:bldP spid="43" grpId="0" animBg="1"/>
      <p:bldP spid="44" grpId="0" animBg="1"/>
      <p:bldP spid="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1225" y="3019425"/>
            <a:ext cx="4476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You suck!</a:t>
            </a:r>
            <a:endParaRPr lang="en-US" sz="4000" dirty="0"/>
          </a:p>
        </p:txBody>
      </p:sp>
      <p:sp>
        <p:nvSpPr>
          <p:cNvPr id="3" name="6-Point Star 2">
            <a:hlinkHover r:id="" action="ppaction://hlinkshowjump?jump=previousslide"/>
          </p:cNvPr>
          <p:cNvSpPr/>
          <p:nvPr/>
        </p:nvSpPr>
        <p:spPr>
          <a:xfrm>
            <a:off x="156519" y="140043"/>
            <a:ext cx="551935" cy="634314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444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7784" y="2767914"/>
            <a:ext cx="41930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You don’t suck so bad!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9410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149</TotalTime>
  <Words>9</Words>
  <Application>Microsoft Office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Sargent</dc:creator>
  <cp:lastModifiedBy>Daniel Sargent</cp:lastModifiedBy>
  <cp:revision>11</cp:revision>
  <dcterms:created xsi:type="dcterms:W3CDTF">2015-11-10T18:35:15Z</dcterms:created>
  <dcterms:modified xsi:type="dcterms:W3CDTF">2015-11-16T18:35:55Z</dcterms:modified>
</cp:coreProperties>
</file>