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6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39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9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77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75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07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13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9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35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09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5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1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5085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429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67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70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183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2CE244-9BC2-4E60-BFA7-7A30C22C4E5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7D31FA7-8B98-44A4-86C5-68990629A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77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  <p:sldLayoutId id="2147484148" r:id="rId12"/>
    <p:sldLayoutId id="2147484149" r:id="rId13"/>
    <p:sldLayoutId id="2147484150" r:id="rId14"/>
    <p:sldLayoutId id="2147484151" r:id="rId15"/>
    <p:sldLayoutId id="2147484152" r:id="rId16"/>
    <p:sldLayoutId id="214748415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 Arrow Callout 3">
            <a:hlinkClick r:id="" action="ppaction://hlinkshowjump?jump=nextslide"/>
          </p:cNvPr>
          <p:cNvSpPr/>
          <p:nvPr/>
        </p:nvSpPr>
        <p:spPr>
          <a:xfrm>
            <a:off x="650790" y="4827373"/>
            <a:ext cx="1293340" cy="1268627"/>
          </a:xfrm>
          <a:prstGeom prst="quad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5997" y="5277020"/>
            <a:ext cx="135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01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 Arrow Callout 3"/>
          <p:cNvSpPr/>
          <p:nvPr/>
        </p:nvSpPr>
        <p:spPr>
          <a:xfrm>
            <a:off x="650790" y="4827373"/>
            <a:ext cx="1293340" cy="1268627"/>
          </a:xfrm>
          <a:prstGeom prst="quad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8384" y="5277020"/>
            <a:ext cx="135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Start</a:t>
            </a:r>
            <a:endParaRPr lang="en-US" dirty="0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5400000">
            <a:off x="6137137" y="-5868690"/>
            <a:ext cx="186173" cy="11923552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0" y="0"/>
            <a:ext cx="268448" cy="6858000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un 16">
            <a:hlinkHover r:id="" action="ppaction://hlinkshowjump?jump=nextslide"/>
          </p:cNvPr>
          <p:cNvSpPr/>
          <p:nvPr/>
        </p:nvSpPr>
        <p:spPr>
          <a:xfrm>
            <a:off x="1484650" y="2060333"/>
            <a:ext cx="968135" cy="914400"/>
          </a:xfrm>
          <a:prstGeom prst="sun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iley Face 17">
            <a:hlinkHover r:id="" action="ppaction://hlinkshowjump?jump=nextslide"/>
          </p:cNvPr>
          <p:cNvSpPr/>
          <p:nvPr/>
        </p:nvSpPr>
        <p:spPr>
          <a:xfrm>
            <a:off x="383797" y="2894976"/>
            <a:ext cx="889233" cy="914400"/>
          </a:xfrm>
          <a:prstGeom prst="smileyFac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un 18">
            <a:hlinkHover r:id="" action="ppaction://hlinkshowjump?jump=nextslide"/>
          </p:cNvPr>
          <p:cNvSpPr/>
          <p:nvPr/>
        </p:nvSpPr>
        <p:spPr>
          <a:xfrm>
            <a:off x="1944130" y="2697446"/>
            <a:ext cx="968135" cy="914400"/>
          </a:xfrm>
          <a:prstGeom prst="su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hlinkHover r:id="" action="ppaction://hlinkshowjump?jump=nextslide"/>
          </p:cNvPr>
          <p:cNvSpPr/>
          <p:nvPr/>
        </p:nvSpPr>
        <p:spPr>
          <a:xfrm rot="10800000">
            <a:off x="461393" y="186173"/>
            <a:ext cx="1138977" cy="1031837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hlinkHover r:id="" action="ppaction://hlinkshowjump?jump=nextslide"/>
          </p:cNvPr>
          <p:cNvSpPr/>
          <p:nvPr/>
        </p:nvSpPr>
        <p:spPr>
          <a:xfrm rot="10800000">
            <a:off x="2553313" y="188219"/>
            <a:ext cx="1105685" cy="101322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hlinkHover r:id="" action="ppaction://hlinkshowjump?jump=nextslide"/>
          </p:cNvPr>
          <p:cNvSpPr/>
          <p:nvPr/>
        </p:nvSpPr>
        <p:spPr>
          <a:xfrm rot="10800000">
            <a:off x="4624523" y="186176"/>
            <a:ext cx="1070467" cy="103183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870745" y="186173"/>
            <a:ext cx="229904" cy="1424513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026808" y="186173"/>
            <a:ext cx="229904" cy="1829250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878520" y="3303165"/>
            <a:ext cx="377504" cy="355483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704" y="2963973"/>
            <a:ext cx="984783" cy="862916"/>
          </a:xfrm>
          <a:prstGeom prst="rect">
            <a:avLst/>
          </a:prstGeom>
        </p:spPr>
      </p:pic>
      <p:pic>
        <p:nvPicPr>
          <p:cNvPr id="7" name="Picture 6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3" r="8927" b="9598"/>
          <a:stretch/>
        </p:blipFill>
        <p:spPr>
          <a:xfrm>
            <a:off x="9484659" y="5080582"/>
            <a:ext cx="1855694" cy="1574249"/>
          </a:xfrm>
          <a:prstGeom prst="rect">
            <a:avLst/>
          </a:prstGeom>
        </p:spPr>
      </p:pic>
      <p:sp>
        <p:nvSpPr>
          <p:cNvPr id="8" name="4-Point Star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237721" y="2169194"/>
            <a:ext cx="1792224" cy="1794178"/>
          </a:xfrm>
          <a:prstGeom prst="star4">
            <a:avLst>
              <a:gd name="adj" fmla="val 600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4-Point Star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578117" y="2795439"/>
            <a:ext cx="1792224" cy="1794178"/>
          </a:xfrm>
          <a:prstGeom prst="star4">
            <a:avLst>
              <a:gd name="adj" fmla="val 600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575631" y="2707741"/>
            <a:ext cx="242047" cy="416055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579224" y="2491257"/>
            <a:ext cx="3612776" cy="206189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383171" y="1303638"/>
            <a:ext cx="890029" cy="811242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448036" y="1524593"/>
            <a:ext cx="1273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27" name="Isosceles Triangle 26">
            <a:hlinkHover r:id="" action="ppaction://hlinkshowjump?jump=nextslide"/>
          </p:cNvPr>
          <p:cNvSpPr/>
          <p:nvPr/>
        </p:nvSpPr>
        <p:spPr>
          <a:xfrm>
            <a:off x="5826389" y="5825850"/>
            <a:ext cx="1105685" cy="101322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268447" y="6691337"/>
            <a:ext cx="8310777" cy="20316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Lightning Bolt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706284" flipH="1">
            <a:off x="12358830" y="-1634330"/>
            <a:ext cx="887105" cy="1726982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694990" y="1357952"/>
            <a:ext cx="1347255" cy="59028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DON’T FAIL</a:t>
            </a:r>
            <a:endParaRPr lang="en-US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4-Point Star 3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035962" y="3296626"/>
            <a:ext cx="1792224" cy="1794178"/>
          </a:xfrm>
          <a:prstGeom prst="star4">
            <a:avLst>
              <a:gd name="adj" fmla="val 600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3346" y="3471594"/>
            <a:ext cx="2026427" cy="197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6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6 -0.00718 L 0.03646 0.0037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4" y="53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81481E-6 L 4.79167E-6 0.14075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0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0.00117 0.192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963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4.81481E-6 L -0.00117 0.62454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3122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659 0.17662 L 0.17695 0.28657 L -0.16211 0.05509 L -0.27161 -0.16968 L -0.32526 0.17546 L 0.09232 -0.24676 L 0.30339 0.02245 L -0.03047 0.31412 L -0.16797 0.18842 L 0.38802 -0.17361 L 0.48659 0.17662 Z " pathEditMode="relative" ptsTypes="AAAAAAAAAAA">
                                      <p:cBhvr>
                                        <p:cTn id="18" dur="6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7 L 0.00208 -0.1812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907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44444E-6 L -0.67865 1.02014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93" y="5067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remov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remove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0.75365 -0.0118 " pathEditMode="relative" rAng="0" ptsTypes="AA">
                                      <p:cBhvr>
                                        <p:cTn id="3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82" y="-60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8" grpId="0" animBg="1"/>
      <p:bldP spid="20" grpId="0" animBg="1"/>
      <p:bldP spid="9" grpId="0" animBg="1"/>
      <p:bldP spid="27" grpId="0" animBg="1"/>
      <p:bldP spid="32" grpId="0" animBg="1"/>
      <p:bldP spid="33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 Arrow Callout 3">
            <a:hlinkClick r:id="" action="ppaction://hlinkshowjump?jump=previousslide"/>
          </p:cNvPr>
          <p:cNvSpPr/>
          <p:nvPr/>
        </p:nvSpPr>
        <p:spPr>
          <a:xfrm>
            <a:off x="650790" y="4827373"/>
            <a:ext cx="1293340" cy="1268627"/>
          </a:xfrm>
          <a:prstGeom prst="quad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64236" y="5277020"/>
            <a:ext cx="135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previousslide"/>
              </a:rPr>
              <a:t>Restart?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32515" y="2248250"/>
            <a:ext cx="9882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Wow…even Obama could have done that.</a:t>
            </a:r>
            <a:endParaRPr lang="en-US" sz="4400" dirty="0"/>
          </a:p>
        </p:txBody>
      </p:sp>
      <p:sp>
        <p:nvSpPr>
          <p:cNvPr id="3" name="Sun 2"/>
          <p:cNvSpPr/>
          <p:nvPr/>
        </p:nvSpPr>
        <p:spPr>
          <a:xfrm>
            <a:off x="11982450" y="6686380"/>
            <a:ext cx="209550" cy="17162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7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 Arrow Callout 3"/>
          <p:cNvSpPr/>
          <p:nvPr/>
        </p:nvSpPr>
        <p:spPr>
          <a:xfrm>
            <a:off x="650790" y="4827373"/>
            <a:ext cx="1293340" cy="1268627"/>
          </a:xfrm>
          <a:prstGeom prst="quad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967993" y="2352045"/>
            <a:ext cx="8523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Winner </a:t>
            </a:r>
            <a:r>
              <a:rPr lang="en-US" sz="4800" dirty="0" err="1" smtClean="0"/>
              <a:t>winner</a:t>
            </a:r>
            <a:r>
              <a:rPr lang="en-US" sz="4800" dirty="0" smtClean="0"/>
              <a:t>!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638201" y="3671714"/>
            <a:ext cx="6308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(Not bad…at least you beat Obama’s high score)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4102" t="5605" r="21768" b="26256"/>
          <a:stretch/>
        </p:blipFill>
        <p:spPr>
          <a:xfrm>
            <a:off x="8458200" y="3430116"/>
            <a:ext cx="1760561" cy="2216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027" y="490336"/>
            <a:ext cx="1290351" cy="211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94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142</TotalTime>
  <Words>30</Words>
  <Application>Microsoft Office PowerPoint</Application>
  <PresentationFormat>Widescreen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Celestial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Mcphie</dc:creator>
  <cp:lastModifiedBy>Emily Mcphie</cp:lastModifiedBy>
  <cp:revision>24</cp:revision>
  <dcterms:created xsi:type="dcterms:W3CDTF">2015-11-10T19:06:20Z</dcterms:created>
  <dcterms:modified xsi:type="dcterms:W3CDTF">2015-11-16T18:44:38Z</dcterms:modified>
</cp:coreProperties>
</file>