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6" d="100"/>
          <a:sy n="56" d="100"/>
        </p:scale>
        <p:origin x="12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71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33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388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56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158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75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226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661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42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634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6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7EBF8-863D-4EB1-A494-93523D3FC24A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634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loud 6"/>
          <p:cNvSpPr/>
          <p:nvPr/>
        </p:nvSpPr>
        <p:spPr>
          <a:xfrm>
            <a:off x="255373" y="313038"/>
            <a:ext cx="1005016" cy="807308"/>
          </a:xfrm>
          <a:prstGeom prst="cloud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hlinkHover r:id="" action="ppaction://hlinkshowjump?jump=nextslide"/>
          </p:cNvPr>
          <p:cNvSpPr txBox="1"/>
          <p:nvPr/>
        </p:nvSpPr>
        <p:spPr>
          <a:xfrm>
            <a:off x="329513" y="424304"/>
            <a:ext cx="856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START</a:t>
            </a:r>
            <a:b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HERE</a:t>
            </a:r>
            <a:endParaRPr lang="en-US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301743">
            <a:off x="3080950" y="362463"/>
            <a:ext cx="6820930" cy="43396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scene3d>
            <a:camera prst="perspectiveLeft"/>
            <a:lightRig rig="threePt" dir="t"/>
          </a:scene3d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13800" b="1" dirty="0" smtClean="0">
                <a:ln/>
                <a:solidFill>
                  <a:schemeClr val="bg2">
                    <a:lumMod val="50000"/>
                  </a:schemeClr>
                </a:solidFill>
              </a:rPr>
              <a:t>THE</a:t>
            </a:r>
            <a:r>
              <a:rPr lang="en-US" sz="13800" b="1" dirty="0" smtClean="0">
                <a:ln/>
                <a:solidFill>
                  <a:schemeClr val="accent4"/>
                </a:solidFill>
              </a:rPr>
              <a:t> </a:t>
            </a:r>
            <a:r>
              <a:rPr lang="en-US" sz="13800" b="1" dirty="0" smtClean="0">
                <a:ln/>
                <a:solidFill>
                  <a:schemeClr val="bg2">
                    <a:lumMod val="50000"/>
                  </a:schemeClr>
                </a:solidFill>
              </a:rPr>
              <a:t>MAZE</a:t>
            </a:r>
            <a:endParaRPr lang="en-US" sz="13800" b="1" dirty="0">
              <a:ln/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Bent Arrow 9"/>
          <p:cNvSpPr/>
          <p:nvPr/>
        </p:nvSpPr>
        <p:spPr>
          <a:xfrm rot="16200000">
            <a:off x="-1453980" y="3139366"/>
            <a:ext cx="5280455" cy="1548714"/>
          </a:xfrm>
          <a:prstGeom prst="ben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97346" y="5630621"/>
            <a:ext cx="4636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CLICK TO START</a:t>
            </a:r>
            <a:endParaRPr lang="en-U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0085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loud 6"/>
          <p:cNvSpPr/>
          <p:nvPr/>
        </p:nvSpPr>
        <p:spPr>
          <a:xfrm>
            <a:off x="255373" y="313038"/>
            <a:ext cx="1005016" cy="807308"/>
          </a:xfrm>
          <a:prstGeom prst="cloud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1388077" y="163893"/>
            <a:ext cx="199765" cy="62204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0" y="0"/>
            <a:ext cx="181232" cy="6858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0" y="0"/>
            <a:ext cx="9144000" cy="24713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0" y="6680886"/>
            <a:ext cx="9144000" cy="17711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8888626" y="1"/>
            <a:ext cx="255373" cy="6858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6-Point Star 24">
            <a:hlinkHover r:id="" action="ppaction://hlinkshowjump?jump=nextslide"/>
          </p:cNvPr>
          <p:cNvSpPr/>
          <p:nvPr/>
        </p:nvSpPr>
        <p:spPr>
          <a:xfrm>
            <a:off x="255373" y="1779373"/>
            <a:ext cx="1062681" cy="1153297"/>
          </a:xfrm>
          <a:prstGeom prst="star6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Triangle 25">
            <a:hlinkHover r:id="" action="ppaction://hlinkshowjump?jump=nextslide"/>
          </p:cNvPr>
          <p:cNvSpPr/>
          <p:nvPr/>
        </p:nvSpPr>
        <p:spPr>
          <a:xfrm>
            <a:off x="1861751" y="642551"/>
            <a:ext cx="2446638" cy="6038335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Triangle 26">
            <a:hlinkHover r:id="" action="ppaction://hlinkshowjump?jump=nextslide"/>
          </p:cNvPr>
          <p:cNvSpPr/>
          <p:nvPr/>
        </p:nvSpPr>
        <p:spPr>
          <a:xfrm rot="12307147">
            <a:off x="878205" y="1074984"/>
            <a:ext cx="4984206" cy="4394132"/>
          </a:xfrm>
          <a:prstGeom prst="rt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Moon 27">
            <a:hlinkHover r:id="" action="ppaction://hlinkshowjump?jump=nextslide"/>
          </p:cNvPr>
          <p:cNvSpPr/>
          <p:nvPr/>
        </p:nvSpPr>
        <p:spPr>
          <a:xfrm rot="18011791">
            <a:off x="5242718" y="5646763"/>
            <a:ext cx="576931" cy="1162178"/>
          </a:xfrm>
          <a:prstGeom prst="moon">
            <a:avLst>
              <a:gd name="adj" fmla="val 3921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>
            <a:hlinkClick r:id="" action="ppaction://hlinkshowjump?jump=nextslide"/>
          </p:cNvPr>
          <p:cNvSpPr/>
          <p:nvPr/>
        </p:nvSpPr>
        <p:spPr>
          <a:xfrm>
            <a:off x="5338691" y="5550387"/>
            <a:ext cx="719789" cy="654908"/>
          </a:xfrm>
          <a:prstGeom prst="flowChartConnector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iley Face 3">
            <a:hlinkClick r:id="" action="ppaction://hlinkshowjump?jump=lastslide"/>
          </p:cNvPr>
          <p:cNvSpPr/>
          <p:nvPr/>
        </p:nvSpPr>
        <p:spPr>
          <a:xfrm>
            <a:off x="3805881" y="395416"/>
            <a:ext cx="576649" cy="576649"/>
          </a:xfrm>
          <a:prstGeom prst="smileyFac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>
            <a:hlinkClick r:id="" action="ppaction://hlinkshowjump?jump=nextslide"/>
          </p:cNvPr>
          <p:cNvSpPr/>
          <p:nvPr/>
        </p:nvSpPr>
        <p:spPr>
          <a:xfrm rot="5400000">
            <a:off x="153214" y="3371716"/>
            <a:ext cx="340242" cy="284208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>
            <a:hlinkClick r:id="" action="ppaction://hlinkshowjump?jump=nextslide"/>
          </p:cNvPr>
          <p:cNvSpPr/>
          <p:nvPr/>
        </p:nvSpPr>
        <p:spPr>
          <a:xfrm rot="16200000">
            <a:off x="994720" y="3453711"/>
            <a:ext cx="255372" cy="531341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>
            <a:hlinkClick r:id="" action="ppaction://hlinkshowjump?jump=nextslide"/>
          </p:cNvPr>
          <p:cNvSpPr/>
          <p:nvPr/>
        </p:nvSpPr>
        <p:spPr>
          <a:xfrm rot="5400000">
            <a:off x="109113" y="3797173"/>
            <a:ext cx="442351" cy="2703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hlinkClick r:id="" action="ppaction://hlinkshowjump?jump=nextslide"/>
          </p:cNvPr>
          <p:cNvSpPr/>
          <p:nvPr/>
        </p:nvSpPr>
        <p:spPr>
          <a:xfrm rot="1416883">
            <a:off x="5974606" y="3380499"/>
            <a:ext cx="601230" cy="1997169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hlinkClick r:id="" action="ppaction://hlinkshowjump?jump=nextslide"/>
          </p:cNvPr>
          <p:cNvSpPr/>
          <p:nvPr/>
        </p:nvSpPr>
        <p:spPr>
          <a:xfrm rot="16200000">
            <a:off x="7705718" y="1387049"/>
            <a:ext cx="427867" cy="1937943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" action="ppaction://hlinkshowjump?jump=nextslide"/>
          </p:cNvPr>
          <p:cNvSpPr/>
          <p:nvPr/>
        </p:nvSpPr>
        <p:spPr>
          <a:xfrm>
            <a:off x="6178511" y="5288692"/>
            <a:ext cx="2710112" cy="125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p Arrow 17"/>
          <p:cNvSpPr/>
          <p:nvPr/>
        </p:nvSpPr>
        <p:spPr>
          <a:xfrm>
            <a:off x="6680886" y="2669059"/>
            <a:ext cx="269794" cy="2133600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092778" y="3492843"/>
            <a:ext cx="1664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(safe)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7052582" y="3499280"/>
            <a:ext cx="323285" cy="300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85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5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5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L -0.04098 0.00231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9" y="116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5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0.00116 L -0.25 -0.0011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8" grpId="0" animBg="1"/>
      <p:bldP spid="6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loud 6"/>
          <p:cNvSpPr/>
          <p:nvPr/>
        </p:nvSpPr>
        <p:spPr>
          <a:xfrm>
            <a:off x="255373" y="313038"/>
            <a:ext cx="1005016" cy="807308"/>
          </a:xfrm>
          <a:prstGeom prst="cloud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54227" y="1491048"/>
            <a:ext cx="7990702" cy="441659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1500" b="1" dirty="0" smtClean="0">
                <a:ln/>
                <a:solidFill>
                  <a:schemeClr val="accent3"/>
                </a:solidFill>
              </a:rPr>
              <a:t>YOU SUCK! </a:t>
            </a:r>
          </a:p>
          <a:p>
            <a:pPr algn="ctr"/>
            <a:r>
              <a:rPr lang="en-US" sz="16600" b="1" dirty="0" smtClean="0">
                <a:ln/>
                <a:solidFill>
                  <a:schemeClr val="accent3"/>
                </a:solidFill>
                <a:sym typeface="Wingdings" panose="05000000000000000000" pitchFamily="2" charset="2"/>
              </a:rPr>
              <a:t>♥</a:t>
            </a:r>
            <a:endParaRPr lang="en-US" sz="166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27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loud 6"/>
          <p:cNvSpPr/>
          <p:nvPr/>
        </p:nvSpPr>
        <p:spPr>
          <a:xfrm>
            <a:off x="255373" y="313038"/>
            <a:ext cx="1005016" cy="807308"/>
          </a:xfrm>
          <a:prstGeom prst="cloud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44843" y="1416909"/>
            <a:ext cx="7916562" cy="43396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3800" b="1" dirty="0" smtClean="0">
                <a:ln/>
                <a:solidFill>
                  <a:schemeClr val="accent3"/>
                </a:solidFill>
              </a:rPr>
              <a:t>YOU WIN! </a:t>
            </a:r>
          </a:p>
          <a:p>
            <a:pPr algn="ctr"/>
            <a:r>
              <a:rPr lang="en-US" sz="13800" b="1" dirty="0" smtClean="0">
                <a:ln/>
                <a:solidFill>
                  <a:schemeClr val="accent3"/>
                </a:solidFill>
                <a:sym typeface="Wingdings" panose="05000000000000000000" pitchFamily="2" charset="2"/>
              </a:rPr>
              <a:t></a:t>
            </a:r>
            <a:endParaRPr lang="en-US" sz="138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94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17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Jadyn Gould</dc:creator>
  <cp:lastModifiedBy>Jadyn Gould</cp:lastModifiedBy>
  <cp:revision>9</cp:revision>
  <dcterms:created xsi:type="dcterms:W3CDTF">2015-11-10T18:37:48Z</dcterms:created>
  <dcterms:modified xsi:type="dcterms:W3CDTF">2015-11-18T19:00:15Z</dcterms:modified>
</cp:coreProperties>
</file>