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D7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80" d="100"/>
          <a:sy n="80" d="100"/>
        </p:scale>
        <p:origin x="9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7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3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869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151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3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235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787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1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9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2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0925D-4244-48F9-A562-9328D01098F9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73C44-819D-4E41-8E0F-B03B66BCB4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6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ardrop 3">
            <a:hlinkClick r:id="" action="ppaction://hlinkshowjump?jump=nextslide"/>
          </p:cNvPr>
          <p:cNvSpPr/>
          <p:nvPr/>
        </p:nvSpPr>
        <p:spPr>
          <a:xfrm>
            <a:off x="214184" y="5972432"/>
            <a:ext cx="782595" cy="708454"/>
          </a:xfrm>
          <a:prstGeom prst="teardrop">
            <a:avLst>
              <a:gd name="adj" fmla="val 111579"/>
            </a:avLst>
          </a:prstGeom>
          <a:solidFill>
            <a:srgbClr val="FF33CC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63610" y="6141993"/>
            <a:ext cx="683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uhaus 93" panose="04030905020B02020C02" pitchFamily="82" charset="0"/>
                <a:hlinkClick r:id="" action="ppaction://hlinkshowjump?jump=nextslide"/>
              </a:rPr>
              <a:t>Start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Bauhaus 93" panose="04030905020B02020C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3832" y="2562726"/>
            <a:ext cx="4788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Bauhaus 93" panose="04030905020B02020C02" pitchFamily="82" charset="0"/>
              </a:rPr>
              <a:t>My Maze</a:t>
            </a:r>
            <a:endParaRPr lang="en-US" sz="5400" dirty="0"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56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ardrop 3"/>
          <p:cNvSpPr/>
          <p:nvPr/>
        </p:nvSpPr>
        <p:spPr>
          <a:xfrm>
            <a:off x="247135" y="5955956"/>
            <a:ext cx="716692" cy="691979"/>
          </a:xfrm>
          <a:prstGeom prst="teardrop">
            <a:avLst>
              <a:gd name="adj" fmla="val 112644"/>
            </a:avLst>
          </a:prstGeom>
          <a:solidFill>
            <a:srgbClr val="FF33CC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90616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9053384" y="0"/>
            <a:ext cx="90616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 flipV="1">
            <a:off x="45308" y="-1"/>
            <a:ext cx="9008076" cy="6590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45308" y="6787978"/>
            <a:ext cx="9098692" cy="7002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45309" y="65902"/>
            <a:ext cx="1692876" cy="571705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2823518" y="65902"/>
            <a:ext cx="232720" cy="17958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3350741" y="345989"/>
            <a:ext cx="212123" cy="20635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3856343" y="72340"/>
            <a:ext cx="212123" cy="178941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4363993" y="345989"/>
            <a:ext cx="212123" cy="20635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2986216" y="2232455"/>
            <a:ext cx="2281881" cy="317980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2319981" y="2869853"/>
            <a:ext cx="744499" cy="398402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apezoid 13">
            <a:hlinkHover r:id="" action="ppaction://hlinkshowjump?jump=nextslide"/>
          </p:cNvPr>
          <p:cNvSpPr/>
          <p:nvPr/>
        </p:nvSpPr>
        <p:spPr>
          <a:xfrm>
            <a:off x="4594654" y="813227"/>
            <a:ext cx="661087" cy="547817"/>
          </a:xfrm>
          <a:prstGeom prst="trapezoid">
            <a:avLst>
              <a:gd name="adj" fmla="val 17481"/>
            </a:avLst>
          </a:prstGeom>
          <a:solidFill>
            <a:srgbClr val="FF33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e 15">
            <a:hlinkHover r:id="" action="ppaction://hlinkshowjump?jump=nextslide"/>
          </p:cNvPr>
          <p:cNvSpPr/>
          <p:nvPr/>
        </p:nvSpPr>
        <p:spPr>
          <a:xfrm>
            <a:off x="1777832" y="1660950"/>
            <a:ext cx="1156381" cy="1138881"/>
          </a:xfrm>
          <a:prstGeom prst="pie">
            <a:avLst>
              <a:gd name="adj1" fmla="val 35973"/>
              <a:gd name="adj2" fmla="val 16200000"/>
            </a:avLst>
          </a:prstGeom>
          <a:solidFill>
            <a:srgbClr val="FF33CC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5251626" y="345989"/>
            <a:ext cx="1467874" cy="36328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7051591" y="32950"/>
            <a:ext cx="2034745" cy="25632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un 19">
            <a:hlinkHover r:id="" action="ppaction://hlinkshowjump?jump=lastslide"/>
          </p:cNvPr>
          <p:cNvSpPr/>
          <p:nvPr/>
        </p:nvSpPr>
        <p:spPr>
          <a:xfrm>
            <a:off x="3119571" y="5947724"/>
            <a:ext cx="737796" cy="750670"/>
          </a:xfrm>
          <a:prstGeom prst="sun">
            <a:avLst>
              <a:gd name="adj" fmla="val 125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3912459" y="6024952"/>
            <a:ext cx="5159464" cy="83304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7176447" y="2934732"/>
            <a:ext cx="1580375" cy="633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7523727" y="3292429"/>
            <a:ext cx="1529656" cy="667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6060995" y="2930612"/>
            <a:ext cx="1130639" cy="1290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4957123" y="3942836"/>
            <a:ext cx="2234512" cy="14694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Sort 25">
            <a:hlinkHover r:id="" action="ppaction://hlinkshowjump?jump=nextslide"/>
          </p:cNvPr>
          <p:cNvSpPr/>
          <p:nvPr/>
        </p:nvSpPr>
        <p:spPr>
          <a:xfrm>
            <a:off x="7214293" y="4241979"/>
            <a:ext cx="924692" cy="492726"/>
          </a:xfrm>
          <a:prstGeom prst="flowChartSort">
            <a:avLst/>
          </a:prstGeom>
          <a:solidFill>
            <a:srgbClr val="FF33CC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506090" y="1366967"/>
            <a:ext cx="814009" cy="10549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Sort 16">
            <a:hlinkHover r:id="" action="ppaction://hlinkshowjump?jump=nextslide"/>
          </p:cNvPr>
          <p:cNvSpPr/>
          <p:nvPr/>
        </p:nvSpPr>
        <p:spPr>
          <a:xfrm>
            <a:off x="8116330" y="5124456"/>
            <a:ext cx="895358" cy="510744"/>
          </a:xfrm>
          <a:prstGeom prst="flowChartSort">
            <a:avLst/>
          </a:prstGeom>
          <a:solidFill>
            <a:srgbClr val="FF33CC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0" y="32950"/>
            <a:ext cx="2986216" cy="15579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934213" y="5228970"/>
            <a:ext cx="4257421" cy="5730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7176447" y="3623833"/>
            <a:ext cx="1580375" cy="6980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7512398" y="3984027"/>
            <a:ext cx="1586294" cy="700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7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10764 L -0.00017 -0.00023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537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0278 L 0.09844 -0.00139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3" y="6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-0.10087 -0.00069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52" y="-4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20" grpId="0" animBg="1"/>
      <p:bldP spid="2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ardrop 3">
            <a:hlinkClick r:id="" action="ppaction://hlinkshowjump?jump=previousslide"/>
          </p:cNvPr>
          <p:cNvSpPr/>
          <p:nvPr/>
        </p:nvSpPr>
        <p:spPr>
          <a:xfrm>
            <a:off x="214184" y="5972432"/>
            <a:ext cx="782595" cy="708454"/>
          </a:xfrm>
          <a:prstGeom prst="teardrop">
            <a:avLst>
              <a:gd name="adj" fmla="val 108163"/>
            </a:avLst>
          </a:prstGeom>
          <a:solidFill>
            <a:srgbClr val="FF33CC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113903" y="2842055"/>
            <a:ext cx="7191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Bauhaus 93" panose="04030905020B02020C02" pitchFamily="82" charset="0"/>
                <a:cs typeface="Adobe Hebrew" panose="02040503050201020203" pitchFamily="18" charset="-79"/>
              </a:rPr>
              <a:t>You  lose</a:t>
            </a:r>
            <a:endParaRPr lang="en-US" sz="4800" dirty="0">
              <a:latin typeface="Bauhaus 93" panose="04030905020B02020C02" pitchFamily="82" charset="0"/>
              <a:cs typeface="Adobe Hebrew" panose="02040503050201020203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2292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ardrop 3">
            <a:hlinkClick r:id="" action="ppaction://hlinkshowjump?jump=firstslide"/>
          </p:cNvPr>
          <p:cNvSpPr/>
          <p:nvPr/>
        </p:nvSpPr>
        <p:spPr>
          <a:xfrm>
            <a:off x="214184" y="5972432"/>
            <a:ext cx="782595" cy="708454"/>
          </a:xfrm>
          <a:prstGeom prst="teardrop">
            <a:avLst>
              <a:gd name="adj" fmla="val 108163"/>
            </a:avLst>
          </a:prstGeom>
          <a:solidFill>
            <a:srgbClr val="FF33CC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127344" y="2892024"/>
            <a:ext cx="4547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Bauhaus 93" panose="04030905020B02020C02" pitchFamily="82" charset="0"/>
              </a:rPr>
              <a:t>You win</a:t>
            </a:r>
            <a:endParaRPr lang="en-US" sz="4800" dirty="0"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74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7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Adobe Hebrew</vt:lpstr>
      <vt:lpstr>Arial</vt:lpstr>
      <vt:lpstr>Bauhaus 93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Kaitlyn Garner</dc:creator>
  <cp:lastModifiedBy>Kaitlyn Garner</cp:lastModifiedBy>
  <cp:revision>15</cp:revision>
  <dcterms:created xsi:type="dcterms:W3CDTF">2015-11-10T18:37:56Z</dcterms:created>
  <dcterms:modified xsi:type="dcterms:W3CDTF">2015-11-16T18:35:47Z</dcterms:modified>
</cp:coreProperties>
</file>