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64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644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999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42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822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7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07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9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40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1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9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F27E9-D8EA-4AC6-B012-21C0DF82E10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810FD-A76E-4A71-BCB7-0EBDE3FC4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4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>
            <a:hlinkClick r:id="" action="ppaction://hlinkshowjump?jump=nextslide"/>
          </p:cNvPr>
          <p:cNvSpPr/>
          <p:nvPr/>
        </p:nvSpPr>
        <p:spPr>
          <a:xfrm>
            <a:off x="403654" y="5758249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star</a:t>
            </a:r>
            <a:r>
              <a:rPr lang="en-US" sz="1600" dirty="0"/>
              <a:t>t</a:t>
            </a:r>
          </a:p>
        </p:txBody>
      </p:sp>
      <p:sp>
        <p:nvSpPr>
          <p:cNvPr id="2" name="TextBox 1"/>
          <p:cNvSpPr txBox="1"/>
          <p:nvPr/>
        </p:nvSpPr>
        <p:spPr>
          <a:xfrm rot="19075433">
            <a:off x="3805882" y="-24713"/>
            <a:ext cx="78259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START</a:t>
            </a:r>
            <a:endParaRPr lang="en-US" sz="8000" dirty="0"/>
          </a:p>
        </p:txBody>
      </p:sp>
      <p:sp>
        <p:nvSpPr>
          <p:cNvPr id="3" name="TextBox 2"/>
          <p:cNvSpPr txBox="1"/>
          <p:nvPr/>
        </p:nvSpPr>
        <p:spPr>
          <a:xfrm rot="19219367">
            <a:off x="2883649" y="2308441"/>
            <a:ext cx="28819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START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07489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587429" y="5279406"/>
            <a:ext cx="914400" cy="914400"/>
          </a:xfrm>
          <a:prstGeom prst="cloud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855676" y="205947"/>
            <a:ext cx="288324" cy="665205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0" y="0"/>
            <a:ext cx="9144000" cy="27184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0" y="271850"/>
            <a:ext cx="288325" cy="65861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288326" y="6610862"/>
            <a:ext cx="8567350" cy="24713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hevron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37994" y="4457066"/>
            <a:ext cx="601362" cy="741405"/>
          </a:xfrm>
          <a:prstGeom prst="chevron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hevron 11">
            <a:hlinkHover r:id="" action="ppaction://hlinkshowjump?jump=nextslide"/>
          </p:cNvPr>
          <p:cNvSpPr/>
          <p:nvPr/>
        </p:nvSpPr>
        <p:spPr>
          <a:xfrm>
            <a:off x="337009" y="3562482"/>
            <a:ext cx="601362" cy="741405"/>
          </a:xfrm>
          <a:prstGeom prst="chevr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hevron 12">
            <a:hlinkClick r:id="" action="ppaction://hlinkshowjump?jump=nextslide"/>
          </p:cNvPr>
          <p:cNvSpPr/>
          <p:nvPr/>
        </p:nvSpPr>
        <p:spPr>
          <a:xfrm>
            <a:off x="320118" y="2683723"/>
            <a:ext cx="601362" cy="741405"/>
          </a:xfrm>
          <a:prstGeom prst="chevron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hevron 13">
            <a:hlinkHover r:id="" action="ppaction://hlinkshowjump?jump=nextslide"/>
          </p:cNvPr>
          <p:cNvSpPr/>
          <p:nvPr/>
        </p:nvSpPr>
        <p:spPr>
          <a:xfrm>
            <a:off x="326987" y="1822683"/>
            <a:ext cx="601362" cy="741405"/>
          </a:xfrm>
          <a:prstGeom prst="chevr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hevron 15">
            <a:hlinkHover r:id="" action="ppaction://hlinkshowjump?jump=nextslide"/>
          </p:cNvPr>
          <p:cNvSpPr/>
          <p:nvPr/>
        </p:nvSpPr>
        <p:spPr>
          <a:xfrm>
            <a:off x="326987" y="960146"/>
            <a:ext cx="601362" cy="741405"/>
          </a:xfrm>
          <a:prstGeom prst="chevron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hevron 16">
            <a:hlinkHover r:id="" action="ppaction://hlinkshowjump?jump=nextslide"/>
          </p:cNvPr>
          <p:cNvSpPr/>
          <p:nvPr/>
        </p:nvSpPr>
        <p:spPr>
          <a:xfrm rot="10800000">
            <a:off x="889461" y="1348047"/>
            <a:ext cx="601362" cy="741405"/>
          </a:xfrm>
          <a:prstGeom prst="chevron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>
            <a:hlinkHover r:id="" action="ppaction://hlinkshowjump?jump=nextslide"/>
          </p:cNvPr>
          <p:cNvSpPr/>
          <p:nvPr/>
        </p:nvSpPr>
        <p:spPr>
          <a:xfrm rot="10800000">
            <a:off x="860557" y="2212867"/>
            <a:ext cx="601362" cy="741405"/>
          </a:xfrm>
          <a:prstGeom prst="chevron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>
            <a:hlinkHover r:id="" action="ppaction://hlinkshowjump?jump=nextslide"/>
          </p:cNvPr>
          <p:cNvSpPr/>
          <p:nvPr/>
        </p:nvSpPr>
        <p:spPr>
          <a:xfrm rot="10800000">
            <a:off x="855706" y="3100779"/>
            <a:ext cx="601362" cy="741405"/>
          </a:xfrm>
          <a:prstGeom prst="chevron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hevron 19">
            <a:hlinkHover r:id="" action="ppaction://hlinkshowjump?jump=nextslide"/>
          </p:cNvPr>
          <p:cNvSpPr/>
          <p:nvPr/>
        </p:nvSpPr>
        <p:spPr>
          <a:xfrm rot="10800000">
            <a:off x="879001" y="4014119"/>
            <a:ext cx="601362" cy="741405"/>
          </a:xfrm>
          <a:prstGeom prst="chevron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Pie 20">
            <a:hlinkHover r:id="" action="ppaction://hlinkshowjump?jump=nextslide"/>
          </p:cNvPr>
          <p:cNvSpPr/>
          <p:nvPr/>
        </p:nvSpPr>
        <p:spPr>
          <a:xfrm rot="11946417">
            <a:off x="1550476" y="258887"/>
            <a:ext cx="1288729" cy="1385324"/>
          </a:xfrm>
          <a:prstGeom prst="pi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5400000">
            <a:off x="-283714" y="3433123"/>
            <a:ext cx="4963283" cy="139219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rot="18874893">
            <a:off x="2715887" y="986576"/>
            <a:ext cx="1639651" cy="29064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4177400" y="514892"/>
            <a:ext cx="3241318" cy="48644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5-Point Star 2">
            <a:hlinkHover r:id="" action="ppaction://hlinkshowjump?jump=nextslide"/>
          </p:cNvPr>
          <p:cNvSpPr/>
          <p:nvPr/>
        </p:nvSpPr>
        <p:spPr>
          <a:xfrm>
            <a:off x="7524630" y="633060"/>
            <a:ext cx="1225134" cy="1291510"/>
          </a:xfrm>
          <a:prstGeom prst="star5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>
            <a:hlinkHover r:id="" action="ppaction://hlinkshowjump?jump=nextslide"/>
          </p:cNvPr>
          <p:cNvSpPr/>
          <p:nvPr/>
        </p:nvSpPr>
        <p:spPr>
          <a:xfrm rot="16200000">
            <a:off x="8146981" y="2284140"/>
            <a:ext cx="816029" cy="601359"/>
          </a:xfrm>
          <a:prstGeom prst="triangle">
            <a:avLst>
              <a:gd name="adj" fmla="val 484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>
            <a:hlinkHover r:id="" action="ppaction://hlinkshowjump?jump=nextslide"/>
          </p:cNvPr>
          <p:cNvSpPr/>
          <p:nvPr/>
        </p:nvSpPr>
        <p:spPr>
          <a:xfrm rot="5400000">
            <a:off x="7311383" y="2856230"/>
            <a:ext cx="816029" cy="601359"/>
          </a:xfrm>
          <a:prstGeom prst="triangle">
            <a:avLst>
              <a:gd name="adj" fmla="val 484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>
            <a:hlinkHover r:id="" action="ppaction://hlinkshowjump?jump=nextslide"/>
          </p:cNvPr>
          <p:cNvSpPr/>
          <p:nvPr/>
        </p:nvSpPr>
        <p:spPr>
          <a:xfrm rot="16200000">
            <a:off x="8157665" y="3425122"/>
            <a:ext cx="816029" cy="601359"/>
          </a:xfrm>
          <a:prstGeom prst="triangle">
            <a:avLst>
              <a:gd name="adj" fmla="val 4844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>
            <a:hlinkHover r:id="" action="ppaction://hlinkshowjump?jump=nextslide"/>
          </p:cNvPr>
          <p:cNvSpPr/>
          <p:nvPr/>
        </p:nvSpPr>
        <p:spPr>
          <a:xfrm rot="5400000">
            <a:off x="7311383" y="4089315"/>
            <a:ext cx="816029" cy="601359"/>
          </a:xfrm>
          <a:prstGeom prst="triangle">
            <a:avLst>
              <a:gd name="adj" fmla="val 4844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>
            <a:hlinkHover r:id="" action="ppaction://hlinkshowjump?jump=nextslide"/>
          </p:cNvPr>
          <p:cNvSpPr/>
          <p:nvPr/>
        </p:nvSpPr>
        <p:spPr>
          <a:xfrm rot="16200000">
            <a:off x="8157665" y="4971664"/>
            <a:ext cx="816029" cy="601359"/>
          </a:xfrm>
          <a:prstGeom prst="triangle">
            <a:avLst>
              <a:gd name="adj" fmla="val 4844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7199870" y="5680359"/>
            <a:ext cx="127197" cy="9413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16200000">
            <a:off x="6109368" y="5776687"/>
            <a:ext cx="914400" cy="11964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16200000">
            <a:off x="5509045" y="6105322"/>
            <a:ext cx="914400" cy="11964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16200000">
            <a:off x="4802501" y="5792790"/>
            <a:ext cx="914400" cy="11964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16200000">
            <a:off x="4145866" y="6091219"/>
            <a:ext cx="914400" cy="11964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art 36">
            <a:hlinkClick r:id="" action="ppaction://hlinkshowjump?jump=lastslide"/>
          </p:cNvPr>
          <p:cNvSpPr/>
          <p:nvPr/>
        </p:nvSpPr>
        <p:spPr>
          <a:xfrm>
            <a:off x="3056702" y="1806103"/>
            <a:ext cx="914400" cy="914400"/>
          </a:xfrm>
          <a:prstGeom prst="hear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2894026" y="3006067"/>
            <a:ext cx="914400" cy="9144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3251234" y="4143094"/>
            <a:ext cx="914400" cy="9144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2903149" y="5448484"/>
            <a:ext cx="1122927" cy="117323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829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>
            <a:hlinkClick r:id="" action="ppaction://hlinkshowjump?jump=previousslide"/>
          </p:cNvPr>
          <p:cNvSpPr/>
          <p:nvPr/>
        </p:nvSpPr>
        <p:spPr>
          <a:xfrm>
            <a:off x="387178" y="5766487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349578" y="29244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7838"/>
            <a:ext cx="9144000" cy="535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57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>
            <a:hlinkClick r:id="" action="ppaction://hlinkshowjump?jump=firstslide"/>
          </p:cNvPr>
          <p:cNvSpPr/>
          <p:nvPr/>
        </p:nvSpPr>
        <p:spPr>
          <a:xfrm>
            <a:off x="387178" y="5766487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435" y="494273"/>
            <a:ext cx="7192649" cy="538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9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3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Laisha De Haro</dc:creator>
  <cp:lastModifiedBy>Laisha De Haro</cp:lastModifiedBy>
  <cp:revision>15</cp:revision>
  <dcterms:created xsi:type="dcterms:W3CDTF">2015-11-10T18:37:57Z</dcterms:created>
  <dcterms:modified xsi:type="dcterms:W3CDTF">2015-11-16T18:46:26Z</dcterms:modified>
</cp:coreProperties>
</file>