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20" r:id="rId1"/>
  </p:sldMasterIdLst>
  <p:sldIdLst>
    <p:sldId id="257" r:id="rId2"/>
    <p:sldId id="256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9F9F9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144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S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13259" y="1300786"/>
            <a:ext cx="6517482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13259" y="3886201"/>
            <a:ext cx="6517482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AF23D3-97EC-417A-AB2F-6058B87EE7FB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A35BB-2CD3-4B6B-B085-2513DD65F0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247884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46" y="4289374"/>
            <a:ext cx="7773324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88558" y="698261"/>
            <a:ext cx="7366899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5108728"/>
            <a:ext cx="7773339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AF23D3-97EC-417A-AB2F-6058B87EE7FB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A35BB-2CD3-4B6B-B085-2513DD65F0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96237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7773339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204821"/>
            <a:ext cx="7773339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AF23D3-97EC-417A-AB2F-6058B87EE7FB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A35BB-2CD3-4B6B-B085-2513DD65F0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874450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659" y="872588"/>
            <a:ext cx="6977064" cy="2729915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290484" y="3610032"/>
            <a:ext cx="6564224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372797"/>
            <a:ext cx="7773339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AF23D3-97EC-417A-AB2F-6058B87EE7FB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A35BB-2CD3-4B6B-B085-2513DD65F0A3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737626" y="887859"/>
            <a:ext cx="546888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850130" y="3120015"/>
            <a:ext cx="553641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75373822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2138722"/>
            <a:ext cx="7773339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662335"/>
            <a:ext cx="7773339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AF23D3-97EC-417A-AB2F-6058B87EE7FB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A35BB-2CD3-4B6B-B085-2513DD65F0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698859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7773339" cy="160509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331" y="2367093"/>
            <a:ext cx="2474232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331" y="2943356"/>
            <a:ext cx="2474232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9292" y="2367093"/>
            <a:ext cx="246864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331012" y="2943356"/>
            <a:ext cx="2477513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9974" y="2367093"/>
            <a:ext cx="247869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79974" y="2943356"/>
            <a:ext cx="247869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AF23D3-97EC-417A-AB2F-6058B87EE7FB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A35BB-2CD3-4B6B-B085-2513DD65F0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140754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331" y="610772"/>
            <a:ext cx="7773339" cy="160392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5331" y="4204820"/>
            <a:ext cx="2472307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331" y="2367093"/>
            <a:ext cx="2472307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5331" y="4781082"/>
            <a:ext cx="2472307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2069" y="4204820"/>
            <a:ext cx="247637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331011" y="2367093"/>
            <a:ext cx="2477514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331011" y="4781081"/>
            <a:ext cx="2477514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9974" y="4204820"/>
            <a:ext cx="247551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979974" y="2367093"/>
            <a:ext cx="2478696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79880" y="4781079"/>
            <a:ext cx="2478790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AF23D3-97EC-417A-AB2F-6058B87EE7FB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A35BB-2CD3-4B6B-B085-2513DD65F0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349062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331" y="2367094"/>
            <a:ext cx="7773339" cy="342410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AF23D3-97EC-417A-AB2F-6058B87EE7FB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A35BB-2CD3-4B6B-B085-2513DD65F0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447401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609602"/>
            <a:ext cx="1914995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331" y="609602"/>
            <a:ext cx="5744043" cy="518159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AF23D3-97EC-417A-AB2F-6058B87EE7FB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A35BB-2CD3-4B6B-B085-2513DD65F0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847352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367093"/>
            <a:ext cx="7772870" cy="342410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AF23D3-97EC-417A-AB2F-6058B87EE7FB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A35BB-2CD3-4B6B-B085-2513DD65F0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92303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828564"/>
            <a:ext cx="7763814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31" y="3657458"/>
            <a:ext cx="7763814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AF23D3-97EC-417A-AB2F-6058B87EE7FB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A35BB-2CD3-4B6B-B085-2513DD65F0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80111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367093"/>
            <a:ext cx="3829520" cy="342410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4629150" y="2367093"/>
            <a:ext cx="3829050" cy="342410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AF23D3-97EC-417A-AB2F-6058B87EE7FB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A35BB-2CD3-4B6B-B085-2513DD65F0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314782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9746" y="2371018"/>
            <a:ext cx="3655106" cy="679994"/>
          </a:xfrm>
        </p:spPr>
        <p:txBody>
          <a:bodyPr anchor="b">
            <a:noAutofit/>
          </a:bodyPr>
          <a:lstStyle>
            <a:lvl1pPr marL="0" indent="0">
              <a:lnSpc>
                <a:spcPct val="7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331" y="3051013"/>
            <a:ext cx="3829520" cy="2740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97317" y="2371018"/>
            <a:ext cx="3661353" cy="679994"/>
          </a:xfrm>
        </p:spPr>
        <p:txBody>
          <a:bodyPr anchor="b">
            <a:noAutofit/>
          </a:bodyPr>
          <a:lstStyle>
            <a:lvl1pPr marL="0" indent="0">
              <a:lnSpc>
                <a:spcPct val="7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4629150" y="3051013"/>
            <a:ext cx="3829051" cy="2740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AF23D3-97EC-417A-AB2F-6058B87EE7FB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A35BB-2CD3-4B6B-B085-2513DD65F0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50924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AF23D3-97EC-417A-AB2F-6058B87EE7FB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A35BB-2CD3-4B6B-B085-2513DD65F0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48368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AF23D3-97EC-417A-AB2F-6058B87EE7FB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A35BB-2CD3-4B6B-B085-2513DD65F0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466650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2951766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3808547" y="609601"/>
            <a:ext cx="4650122" cy="518159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2632852"/>
            <a:ext cx="2951767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AF23D3-97EC-417A-AB2F-6058B87EE7FB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A35BB-2CD3-4B6B-B085-2513DD65F0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584254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2" y="609600"/>
            <a:ext cx="4129618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004270" y="609601"/>
            <a:ext cx="3005851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46" y="2632853"/>
            <a:ext cx="4129604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AF23D3-97EC-417A-AB2F-6058B87EE7FB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A35BB-2CD3-4B6B-B085-2513DD65F0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21573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8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"/>
            <a:ext cx="9144002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31" y="2367094"/>
            <a:ext cx="7773339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59053" y="5883276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DDAF23D3-97EC-417A-AB2F-6058B87EE7FB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331" y="5883276"/>
            <a:ext cx="50046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5509" y="5883276"/>
            <a:ext cx="5731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7BA35BB-2CD3-4B6B-B085-2513DD65F0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7381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1" r:id="rId1"/>
    <p:sldLayoutId id="2147483922" r:id="rId2"/>
    <p:sldLayoutId id="2147483923" r:id="rId3"/>
    <p:sldLayoutId id="2147483924" r:id="rId4"/>
    <p:sldLayoutId id="2147483925" r:id="rId5"/>
    <p:sldLayoutId id="2147483926" r:id="rId6"/>
    <p:sldLayoutId id="2147483927" r:id="rId7"/>
    <p:sldLayoutId id="2147483928" r:id="rId8"/>
    <p:sldLayoutId id="2147483929" r:id="rId9"/>
    <p:sldLayoutId id="2147483930" r:id="rId10"/>
    <p:sldLayoutId id="2147483931" r:id="rId11"/>
    <p:sldLayoutId id="2147483932" r:id="rId12"/>
    <p:sldLayoutId id="2147483933" r:id="rId13"/>
    <p:sldLayoutId id="2147483934" r:id="rId14"/>
    <p:sldLayoutId id="2147483935" r:id="rId15"/>
    <p:sldLayoutId id="2147483936" r:id="rId16"/>
    <p:sldLayoutId id="2147483937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5.png"/><Relationship Id="rId18" Type="http://schemas.openxmlformats.org/officeDocument/2006/relationships/image" Target="../media/image20.jpeg"/><Relationship Id="rId3" Type="http://schemas.openxmlformats.org/officeDocument/2006/relationships/image" Target="../media/image5.png"/><Relationship Id="rId21" Type="http://schemas.openxmlformats.org/officeDocument/2006/relationships/image" Target="../media/image23.png"/><Relationship Id="rId7" Type="http://schemas.openxmlformats.org/officeDocument/2006/relationships/image" Target="../media/image9.png"/><Relationship Id="rId12" Type="http://schemas.openxmlformats.org/officeDocument/2006/relationships/image" Target="../media/image14.png"/><Relationship Id="rId17" Type="http://schemas.openxmlformats.org/officeDocument/2006/relationships/image" Target="../media/image19.png"/><Relationship Id="rId2" Type="http://schemas.openxmlformats.org/officeDocument/2006/relationships/image" Target="../media/image4.png"/><Relationship Id="rId16" Type="http://schemas.openxmlformats.org/officeDocument/2006/relationships/image" Target="../media/image18.png"/><Relationship Id="rId20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5" Type="http://schemas.openxmlformats.org/officeDocument/2006/relationships/image" Target="../media/image17.png"/><Relationship Id="rId10" Type="http://schemas.openxmlformats.org/officeDocument/2006/relationships/image" Target="../media/image12.png"/><Relationship Id="rId19" Type="http://schemas.openxmlformats.org/officeDocument/2006/relationships/image" Target="../media/image21.png"/><Relationship Id="rId4" Type="http://schemas.openxmlformats.org/officeDocument/2006/relationships/image" Target="../media/image6.png"/><Relationship Id="rId9" Type="http://schemas.openxmlformats.org/officeDocument/2006/relationships/image" Target="../media/image11.png"/><Relationship Id="rId14" Type="http://schemas.openxmlformats.org/officeDocument/2006/relationships/image" Target="../media/image16.png"/><Relationship Id="rId22" Type="http://schemas.openxmlformats.org/officeDocument/2006/relationships/image" Target="../media/image2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n 3">
            <a:hlinkClick r:id="" action="ppaction://hlinkshowjump?jump=nextslide"/>
          </p:cNvPr>
          <p:cNvSpPr/>
          <p:nvPr/>
        </p:nvSpPr>
        <p:spPr>
          <a:xfrm>
            <a:off x="7133967" y="1005016"/>
            <a:ext cx="741406" cy="642552"/>
          </a:xfrm>
          <a:prstGeom prst="sun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1575241" y="1827029"/>
            <a:ext cx="630013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>
                <a:solidFill>
                  <a:srgbClr val="00B0F0"/>
                </a:solidFill>
                <a:latin typeface="Charlemagne Std" panose="04020705060702020204" pitchFamily="82" charset="0"/>
              </a:rPr>
              <a:t>WELCOME TO THE GREATEST MAZE ON EARTH!</a:t>
            </a:r>
            <a:endParaRPr lang="en-US" sz="5400" dirty="0">
              <a:solidFill>
                <a:srgbClr val="00B0F0"/>
              </a:solidFill>
              <a:latin typeface="Charlemagne Std" panose="04020705060702020204" pitchFamily="82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033299" y="825555"/>
            <a:ext cx="113251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c</a:t>
            </a:r>
            <a:r>
              <a:rPr lang="en-US" sz="1000" dirty="0" smtClean="0"/>
              <a:t>lick to begin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2158817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n 3"/>
          <p:cNvSpPr/>
          <p:nvPr/>
        </p:nvSpPr>
        <p:spPr>
          <a:xfrm>
            <a:off x="7694140" y="617838"/>
            <a:ext cx="741406" cy="642552"/>
          </a:xfrm>
          <a:prstGeom prst="sun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hlinkHover r:id="" action="ppaction://hlinkshowjump?jump=nextslide"/>
          </p:cNvPr>
          <p:cNvSpPr/>
          <p:nvPr/>
        </p:nvSpPr>
        <p:spPr>
          <a:xfrm flipH="1">
            <a:off x="-2" y="0"/>
            <a:ext cx="148282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hlinkHover r:id="" action="ppaction://hlinkshowjump?jump=nextslide"/>
          </p:cNvPr>
          <p:cNvSpPr/>
          <p:nvPr/>
        </p:nvSpPr>
        <p:spPr>
          <a:xfrm>
            <a:off x="57665" y="0"/>
            <a:ext cx="9086335" cy="148281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85490" y="-6394"/>
            <a:ext cx="158510" cy="6870787"/>
          </a:xfrm>
          <a:prstGeom prst="rect">
            <a:avLst/>
          </a:prstGeom>
        </p:spPr>
      </p:pic>
      <p:pic>
        <p:nvPicPr>
          <p:cNvPr id="15" name="Picture 14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883" y="6699490"/>
            <a:ext cx="9102117" cy="158510"/>
          </a:xfrm>
          <a:prstGeom prst="rect">
            <a:avLst/>
          </a:prstGeom>
        </p:spPr>
      </p:pic>
      <p:sp>
        <p:nvSpPr>
          <p:cNvPr id="18" name="Rectangle 17">
            <a:hlinkHover r:id="" action="ppaction://hlinkshowjump?jump=nextslide"/>
          </p:cNvPr>
          <p:cNvSpPr/>
          <p:nvPr/>
        </p:nvSpPr>
        <p:spPr>
          <a:xfrm>
            <a:off x="7158788" y="154676"/>
            <a:ext cx="125559" cy="3041606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hlinkHover r:id="" action="ppaction://hlinkshowjump?jump=nextslide"/>
          </p:cNvPr>
          <p:cNvSpPr/>
          <p:nvPr/>
        </p:nvSpPr>
        <p:spPr>
          <a:xfrm>
            <a:off x="7276108" y="1606378"/>
            <a:ext cx="1206965" cy="14288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hlinkHover r:id="" action="ppaction://hlinkshowjump?jump=nextslide"/>
          </p:cNvPr>
          <p:cNvSpPr/>
          <p:nvPr/>
        </p:nvSpPr>
        <p:spPr>
          <a:xfrm>
            <a:off x="8435546" y="4316627"/>
            <a:ext cx="148281" cy="2454876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9" name="Picture 28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13003" y="3891580"/>
            <a:ext cx="158510" cy="2469094"/>
          </a:xfrm>
          <a:prstGeom prst="rect">
            <a:avLst/>
          </a:prstGeom>
        </p:spPr>
      </p:pic>
      <p:sp>
        <p:nvSpPr>
          <p:cNvPr id="35" name="L-Shape 34">
            <a:hlinkHover r:id="" action="ppaction://hlinkshowjump?jump=nextslide"/>
          </p:cNvPr>
          <p:cNvSpPr/>
          <p:nvPr/>
        </p:nvSpPr>
        <p:spPr>
          <a:xfrm>
            <a:off x="7284348" y="3897974"/>
            <a:ext cx="172560" cy="550458"/>
          </a:xfrm>
          <a:prstGeom prst="corne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7" name="Picture 36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flipH="1">
            <a:off x="7662587" y="4234260"/>
            <a:ext cx="173199" cy="566977"/>
          </a:xfrm>
          <a:prstGeom prst="rect">
            <a:avLst/>
          </a:prstGeom>
        </p:spPr>
      </p:pic>
      <p:sp>
        <p:nvSpPr>
          <p:cNvPr id="39" name="Rectangle 38">
            <a:hlinkHover r:id="" action="ppaction://hlinkshowjump?jump=nextslide"/>
          </p:cNvPr>
          <p:cNvSpPr/>
          <p:nvPr/>
        </p:nvSpPr>
        <p:spPr>
          <a:xfrm>
            <a:off x="7134643" y="3674078"/>
            <a:ext cx="156519" cy="3074841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0" name="Picture 39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99400" y="4875178"/>
            <a:ext cx="182896" cy="566977"/>
          </a:xfrm>
          <a:prstGeom prst="rect">
            <a:avLst/>
          </a:prstGeom>
        </p:spPr>
      </p:pic>
      <p:pic>
        <p:nvPicPr>
          <p:cNvPr id="41" name="Picture 40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flipH="1">
            <a:off x="7616127" y="5290473"/>
            <a:ext cx="196876" cy="566977"/>
          </a:xfrm>
          <a:prstGeom prst="rect">
            <a:avLst/>
          </a:prstGeom>
        </p:spPr>
      </p:pic>
      <p:pic>
        <p:nvPicPr>
          <p:cNvPr id="42" name="Picture 41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82587" y="6132513"/>
            <a:ext cx="182896" cy="566977"/>
          </a:xfrm>
          <a:prstGeom prst="rect">
            <a:avLst/>
          </a:prstGeom>
        </p:spPr>
      </p:pic>
      <p:sp>
        <p:nvSpPr>
          <p:cNvPr id="7" name="Rectangle 6">
            <a:hlinkHover r:id="" action="ppaction://hlinkshowjump?jump=nextslide"/>
          </p:cNvPr>
          <p:cNvSpPr/>
          <p:nvPr/>
        </p:nvSpPr>
        <p:spPr>
          <a:xfrm>
            <a:off x="6013622" y="3674078"/>
            <a:ext cx="1121021" cy="123565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956021" y="3055240"/>
            <a:ext cx="1335140" cy="158510"/>
          </a:xfrm>
          <a:prstGeom prst="rect">
            <a:avLst/>
          </a:prstGeom>
        </p:spPr>
      </p:pic>
      <p:pic>
        <p:nvPicPr>
          <p:cNvPr id="12" name="Picture 11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289428" y="3055240"/>
            <a:ext cx="1335140" cy="158510"/>
          </a:xfrm>
          <a:prstGeom prst="rect">
            <a:avLst/>
          </a:prstGeom>
        </p:spPr>
      </p:pic>
      <p:sp>
        <p:nvSpPr>
          <p:cNvPr id="16" name="Pie 15">
            <a:hlinkHover r:id="" action="ppaction://hlinkshowjump?jump=nextslide"/>
          </p:cNvPr>
          <p:cNvSpPr/>
          <p:nvPr/>
        </p:nvSpPr>
        <p:spPr>
          <a:xfrm flipH="1">
            <a:off x="5493556" y="3916176"/>
            <a:ext cx="1463040" cy="1463040"/>
          </a:xfrm>
          <a:prstGeom prst="pie">
            <a:avLst>
              <a:gd name="adj1" fmla="val 53880"/>
              <a:gd name="adj2" fmla="val 1620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20" name="Picture 19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34365" y="3050128"/>
            <a:ext cx="158510" cy="2469094"/>
          </a:xfrm>
          <a:prstGeom prst="rect">
            <a:avLst/>
          </a:prstGeom>
        </p:spPr>
      </p:pic>
      <p:pic>
        <p:nvPicPr>
          <p:cNvPr id="17" name="Picture 16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225115" y="5472508"/>
            <a:ext cx="1584563" cy="187422"/>
          </a:xfrm>
          <a:prstGeom prst="rect">
            <a:avLst/>
          </a:prstGeom>
        </p:spPr>
      </p:pic>
      <p:grpSp>
        <p:nvGrpSpPr>
          <p:cNvPr id="24" name="Group 23"/>
          <p:cNvGrpSpPr/>
          <p:nvPr/>
        </p:nvGrpSpPr>
        <p:grpSpPr>
          <a:xfrm>
            <a:off x="5239628" y="5685172"/>
            <a:ext cx="1500085" cy="426757"/>
            <a:chOff x="5239628" y="5685172"/>
            <a:chExt cx="1500085" cy="426757"/>
          </a:xfrm>
        </p:grpSpPr>
        <p:sp>
          <p:nvSpPr>
            <p:cNvPr id="21" name="Isosceles Triangle 20">
              <a:hlinkHover r:id="" action="ppaction://hlinkshowjump?jump=nextslide"/>
            </p:cNvPr>
            <p:cNvSpPr/>
            <p:nvPr/>
          </p:nvSpPr>
          <p:spPr>
            <a:xfrm flipV="1">
              <a:off x="5239628" y="5692457"/>
              <a:ext cx="493574" cy="403492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pic>
          <p:nvPicPr>
            <p:cNvPr id="43" name="Picture 42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5737321" y="5685172"/>
              <a:ext cx="518205" cy="426757"/>
            </a:xfrm>
            <a:prstGeom prst="rect">
              <a:avLst/>
            </a:prstGeom>
          </p:spPr>
        </p:pic>
        <p:pic>
          <p:nvPicPr>
            <p:cNvPr id="44" name="Picture 43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6221508" y="5685172"/>
              <a:ext cx="518205" cy="426757"/>
            </a:xfrm>
            <a:prstGeom prst="rect">
              <a:avLst/>
            </a:prstGeom>
          </p:spPr>
        </p:pic>
      </p:grpSp>
      <p:pic>
        <p:nvPicPr>
          <p:cNvPr id="48" name="Picture 47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01152" y="3527020"/>
            <a:ext cx="213841" cy="3330980"/>
          </a:xfrm>
          <a:prstGeom prst="rect">
            <a:avLst/>
          </a:prstGeom>
        </p:spPr>
      </p:pic>
      <p:pic>
        <p:nvPicPr>
          <p:cNvPr id="49" name="Picture 48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01152" y="2412632"/>
            <a:ext cx="210557" cy="3279825"/>
          </a:xfrm>
          <a:prstGeom prst="rect">
            <a:avLst/>
          </a:prstGeom>
        </p:spPr>
      </p:pic>
      <p:pic>
        <p:nvPicPr>
          <p:cNvPr id="50" name="Picture 49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793388" y="5472294"/>
            <a:ext cx="1579001" cy="188992"/>
          </a:xfrm>
          <a:prstGeom prst="rect">
            <a:avLst/>
          </a:prstGeom>
        </p:spPr>
      </p:pic>
      <p:pic>
        <p:nvPicPr>
          <p:cNvPr id="51" name="Picture 50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8647" y="5934194"/>
            <a:ext cx="1159228" cy="595070"/>
          </a:xfrm>
          <a:prstGeom prst="rect">
            <a:avLst/>
          </a:prstGeom>
        </p:spPr>
      </p:pic>
      <p:pic>
        <p:nvPicPr>
          <p:cNvPr id="52" name="Picture 51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36674" y="2885385"/>
            <a:ext cx="168196" cy="2619971"/>
          </a:xfrm>
          <a:prstGeom prst="rect">
            <a:avLst/>
          </a:prstGeom>
        </p:spPr>
      </p:pic>
      <p:pic>
        <p:nvPicPr>
          <p:cNvPr id="53" name="Picture 52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80396" y="2457174"/>
            <a:ext cx="169193" cy="2635495"/>
          </a:xfrm>
          <a:prstGeom prst="rect">
            <a:avLst/>
          </a:prstGeom>
        </p:spPr>
      </p:pic>
      <p:pic>
        <p:nvPicPr>
          <p:cNvPr id="54" name="Picture 53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729119" y="2412632"/>
            <a:ext cx="1335140" cy="158510"/>
          </a:xfrm>
          <a:prstGeom prst="rect">
            <a:avLst/>
          </a:prstGeom>
        </p:spPr>
      </p:pic>
      <p:pic>
        <p:nvPicPr>
          <p:cNvPr id="55" name="Picture 54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54031" y="2411937"/>
            <a:ext cx="1335140" cy="158510"/>
          </a:xfrm>
          <a:prstGeom prst="rect">
            <a:avLst/>
          </a:prstGeom>
        </p:spPr>
      </p:pic>
      <p:pic>
        <p:nvPicPr>
          <p:cNvPr id="56" name="Picture 55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448826" y="2411937"/>
            <a:ext cx="1335140" cy="158510"/>
          </a:xfrm>
          <a:prstGeom prst="rect">
            <a:avLst/>
          </a:prstGeom>
        </p:spPr>
      </p:pic>
      <p:sp>
        <p:nvSpPr>
          <p:cNvPr id="59" name="Rectangle 58">
            <a:hlinkHover r:id="" action="ppaction://hlinkshowjump?jump=nextslide"/>
          </p:cNvPr>
          <p:cNvSpPr/>
          <p:nvPr/>
        </p:nvSpPr>
        <p:spPr>
          <a:xfrm>
            <a:off x="6624568" y="510746"/>
            <a:ext cx="159398" cy="2030076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60" name="Picture 59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996423" y="18387"/>
            <a:ext cx="170703" cy="2042337"/>
          </a:xfrm>
          <a:prstGeom prst="rect">
            <a:avLst/>
          </a:prstGeom>
        </p:spPr>
      </p:pic>
      <p:pic>
        <p:nvPicPr>
          <p:cNvPr id="61" name="Picture 60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425067" y="528110"/>
            <a:ext cx="170703" cy="2042337"/>
          </a:xfrm>
          <a:prstGeom prst="rect">
            <a:avLst/>
          </a:prstGeom>
        </p:spPr>
      </p:pic>
      <p:pic>
        <p:nvPicPr>
          <p:cNvPr id="62" name="Picture 61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856069" y="18387"/>
            <a:ext cx="170703" cy="2042337"/>
          </a:xfrm>
          <a:prstGeom prst="rect">
            <a:avLst/>
          </a:prstGeom>
        </p:spPr>
      </p:pic>
      <p:pic>
        <p:nvPicPr>
          <p:cNvPr id="63" name="Picture 62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282273" y="498485"/>
            <a:ext cx="170703" cy="2042337"/>
          </a:xfrm>
          <a:prstGeom prst="rect">
            <a:avLst/>
          </a:prstGeom>
        </p:spPr>
      </p:pic>
      <p:pic>
        <p:nvPicPr>
          <p:cNvPr id="64" name="Picture 63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604581" y="31480"/>
            <a:ext cx="170703" cy="2042337"/>
          </a:xfrm>
          <a:prstGeom prst="rect">
            <a:avLst/>
          </a:prstGeom>
        </p:spPr>
      </p:pic>
      <p:grpSp>
        <p:nvGrpSpPr>
          <p:cNvPr id="89" name="Group 88"/>
          <p:cNvGrpSpPr/>
          <p:nvPr/>
        </p:nvGrpSpPr>
        <p:grpSpPr>
          <a:xfrm>
            <a:off x="5235832" y="2801529"/>
            <a:ext cx="1969712" cy="259549"/>
            <a:chOff x="5235832" y="2801529"/>
            <a:chExt cx="1969712" cy="259549"/>
          </a:xfrm>
        </p:grpSpPr>
        <p:sp>
          <p:nvSpPr>
            <p:cNvPr id="66" name="Isosceles Triangle 65"/>
            <p:cNvSpPr/>
            <p:nvPr/>
          </p:nvSpPr>
          <p:spPr>
            <a:xfrm>
              <a:off x="5235832" y="2811397"/>
              <a:ext cx="308769" cy="234975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pic>
          <p:nvPicPr>
            <p:cNvPr id="67" name="Picture 66">
              <a:hlinkHover r:id="" action="ppaction://hlinkshowjump?jump=nextslide"/>
            </p:cNvPr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5554115" y="2802192"/>
              <a:ext cx="335210" cy="256192"/>
            </a:xfrm>
            <a:prstGeom prst="rect">
              <a:avLst/>
            </a:prstGeom>
          </p:spPr>
        </p:pic>
        <p:pic>
          <p:nvPicPr>
            <p:cNvPr id="68" name="Picture 67"/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5883983" y="2801531"/>
              <a:ext cx="335210" cy="256192"/>
            </a:xfrm>
            <a:prstGeom prst="rect">
              <a:avLst/>
            </a:prstGeom>
          </p:spPr>
        </p:pic>
        <p:pic>
          <p:nvPicPr>
            <p:cNvPr id="69" name="Picture 68"/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6219192" y="2801529"/>
              <a:ext cx="335210" cy="256192"/>
            </a:xfrm>
            <a:prstGeom prst="rect">
              <a:avLst/>
            </a:prstGeom>
          </p:spPr>
        </p:pic>
        <p:pic>
          <p:nvPicPr>
            <p:cNvPr id="70" name="Picture 69"/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6545969" y="2804886"/>
              <a:ext cx="335210" cy="256192"/>
            </a:xfrm>
            <a:prstGeom prst="rect">
              <a:avLst/>
            </a:prstGeom>
          </p:spPr>
        </p:pic>
        <p:pic>
          <p:nvPicPr>
            <p:cNvPr id="71" name="Picture 70"/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6870334" y="2802745"/>
              <a:ext cx="335210" cy="256192"/>
            </a:xfrm>
            <a:prstGeom prst="rect">
              <a:avLst/>
            </a:prstGeom>
          </p:spPr>
        </p:pic>
      </p:grpSp>
      <p:sp>
        <p:nvSpPr>
          <p:cNvPr id="6" name="5-Point Star 5">
            <a:hlinkHover r:id="" action="ppaction://hlinkshowjump?jump=nextslide"/>
          </p:cNvPr>
          <p:cNvSpPr/>
          <p:nvPr/>
        </p:nvSpPr>
        <p:spPr>
          <a:xfrm>
            <a:off x="1951409" y="1078390"/>
            <a:ext cx="1070919" cy="1069848"/>
          </a:xfrm>
          <a:prstGeom prst="star5">
            <a:avLst>
              <a:gd name="adj" fmla="val 11764"/>
              <a:gd name="hf" fmla="val 105146"/>
              <a:gd name="vf" fmla="val 11055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9" name="Picture 8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118576" y="476337"/>
            <a:ext cx="170703" cy="2042337"/>
          </a:xfrm>
          <a:prstGeom prst="rect">
            <a:avLst/>
          </a:prstGeom>
        </p:spPr>
      </p:pic>
      <p:pic>
        <p:nvPicPr>
          <p:cNvPr id="10" name="Picture 9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651929" y="88644"/>
            <a:ext cx="214409" cy="2565253"/>
          </a:xfrm>
          <a:prstGeom prst="rect">
            <a:avLst/>
          </a:prstGeom>
        </p:spPr>
      </p:pic>
      <p:pic>
        <p:nvPicPr>
          <p:cNvPr id="22" name="Picture 21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372577" y="2411937"/>
            <a:ext cx="1335140" cy="158510"/>
          </a:xfrm>
          <a:prstGeom prst="rect">
            <a:avLst/>
          </a:prstGeom>
        </p:spPr>
      </p:pic>
      <p:pic>
        <p:nvPicPr>
          <p:cNvPr id="38" name="Picture 37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658744" y="2491192"/>
            <a:ext cx="207282" cy="3279932"/>
          </a:xfrm>
          <a:prstGeom prst="rect">
            <a:avLst/>
          </a:prstGeom>
        </p:spPr>
      </p:pic>
      <p:sp>
        <p:nvSpPr>
          <p:cNvPr id="45" name="Pie 44">
            <a:hlinkHover r:id="" action="ppaction://hlinkshowjump?jump=nextslide"/>
          </p:cNvPr>
          <p:cNvSpPr/>
          <p:nvPr/>
        </p:nvSpPr>
        <p:spPr>
          <a:xfrm>
            <a:off x="1994699" y="2793405"/>
            <a:ext cx="1453896" cy="1455754"/>
          </a:xfrm>
          <a:prstGeom prst="pi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46" name="Picture 45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 flipH="1">
            <a:off x="2014527" y="4587188"/>
            <a:ext cx="1453896" cy="1467040"/>
          </a:xfrm>
          <a:prstGeom prst="rect">
            <a:avLst/>
          </a:prstGeom>
        </p:spPr>
      </p:pic>
      <p:sp>
        <p:nvSpPr>
          <p:cNvPr id="57" name="Isosceles Triangle 56">
            <a:hlinkHover r:id="" action="ppaction://hlinkshowjump?jump=nextslide"/>
          </p:cNvPr>
          <p:cNvSpPr/>
          <p:nvPr/>
        </p:nvSpPr>
        <p:spPr>
          <a:xfrm rot="16200000">
            <a:off x="996955" y="1782201"/>
            <a:ext cx="700216" cy="602053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58" name="Picture 57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1044578" y="3113548"/>
            <a:ext cx="615749" cy="725487"/>
          </a:xfrm>
          <a:prstGeom prst="rect">
            <a:avLst/>
          </a:prstGeom>
        </p:spPr>
      </p:pic>
      <p:pic>
        <p:nvPicPr>
          <p:cNvPr id="73" name="Picture 72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 rot="10800000">
            <a:off x="143835" y="2416426"/>
            <a:ext cx="615749" cy="725487"/>
          </a:xfrm>
          <a:prstGeom prst="rect">
            <a:avLst/>
          </a:prstGeom>
        </p:spPr>
      </p:pic>
      <p:pic>
        <p:nvPicPr>
          <p:cNvPr id="74" name="Picture 73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1042683" y="4425863"/>
            <a:ext cx="615749" cy="725487"/>
          </a:xfrm>
          <a:prstGeom prst="rect">
            <a:avLst/>
          </a:prstGeom>
        </p:spPr>
      </p:pic>
      <p:pic>
        <p:nvPicPr>
          <p:cNvPr id="75" name="Picture 74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146058" y="3864960"/>
            <a:ext cx="615749" cy="725487"/>
          </a:xfrm>
          <a:prstGeom prst="rect">
            <a:avLst/>
          </a:prstGeom>
        </p:spPr>
      </p:pic>
      <p:pic>
        <p:nvPicPr>
          <p:cNvPr id="76" name="Picture 75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146058" y="5131963"/>
            <a:ext cx="615749" cy="725487"/>
          </a:xfrm>
          <a:prstGeom prst="rect">
            <a:avLst/>
          </a:prstGeom>
        </p:spPr>
      </p:pic>
      <p:pic>
        <p:nvPicPr>
          <p:cNvPr id="77" name="Picture 76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659535" y="3453206"/>
            <a:ext cx="210610" cy="2601022"/>
          </a:xfrm>
          <a:prstGeom prst="rect">
            <a:avLst/>
          </a:prstGeom>
        </p:spPr>
      </p:pic>
      <p:pic>
        <p:nvPicPr>
          <p:cNvPr id="79" name="Picture 78">
            <a:hlinkHover r:id="" action="ppaction://hlinkshowjump?jump=lastslide"/>
          </p:cNvPr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429" y="335179"/>
            <a:ext cx="1362055" cy="54482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8427383" y="2186290"/>
            <a:ext cx="164606" cy="247519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11030" y="1708911"/>
            <a:ext cx="158510" cy="2469094"/>
          </a:xfrm>
          <a:prstGeom prst="rect">
            <a:avLst/>
          </a:prstGeom>
        </p:spPr>
      </p:pic>
      <p:pic>
        <p:nvPicPr>
          <p:cNvPr id="36" name="Picture 35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8221492" y="2174532"/>
            <a:ext cx="214054" cy="237405"/>
          </a:xfrm>
          <a:prstGeom prst="rect">
            <a:avLst/>
          </a:prstGeom>
        </p:spPr>
      </p:pic>
      <p:pic>
        <p:nvPicPr>
          <p:cNvPr id="81" name="Picture 80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8212151" y="4027365"/>
            <a:ext cx="231669" cy="249959"/>
          </a:xfrm>
          <a:prstGeom prst="rect">
            <a:avLst/>
          </a:prstGeom>
        </p:spPr>
      </p:pic>
      <p:pic>
        <p:nvPicPr>
          <p:cNvPr id="83" name="Picture 82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8169161" y="5922205"/>
            <a:ext cx="266385" cy="287416"/>
          </a:xfrm>
          <a:prstGeom prst="rect">
            <a:avLst/>
          </a:prstGeom>
        </p:spPr>
      </p:pic>
      <p:pic>
        <p:nvPicPr>
          <p:cNvPr id="85" name="Picture 84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7964831" y="4922407"/>
            <a:ext cx="206607" cy="228943"/>
          </a:xfrm>
          <a:prstGeom prst="rect">
            <a:avLst/>
          </a:prstGeom>
        </p:spPr>
      </p:pic>
      <p:pic>
        <p:nvPicPr>
          <p:cNvPr id="88" name="Picture 87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7955133" y="3082378"/>
            <a:ext cx="215117" cy="238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0827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6" dur="3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" presetID="8" presetClass="emp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42" presetClass="path" presetSubtype="0" repeatCount="indefinite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3.7037E-6 L -4.72222E-6 0.0919 " pathEditMode="relative" rAng="0" ptsTypes="AA">
                                      <p:cBhvr>
                                        <p:cTn id="1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583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3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" presetID="0" presetClass="path" presetSubtype="0" repeatCount="indefinite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66667E-6 -1.11111E-6 L 6.66667E-6 -1.11111E-6 L -0.10919 0.00116 C -0.11041 0.00116 -0.11145 0.00231 -0.11267 0.00231 C -0.12378 0.00255 -0.13489 0.00231 -0.146 0.00231 " pathEditMode="relative" ptsTypes="AAAAA">
                                      <p:cBhvr>
                                        <p:cTn id="16" dur="2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7" presetID="0" presetClass="path" presetSubtype="0" repeatCount="indefinite" autoRev="1" fill="remove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437 0.00115 L -0.03437 0.00115 L 0.03663 2.59259E-6 C 0.03976 -0.00023 0.04271 -0.00116 0.04566 -0.00116 C 0.05591 -0.00116 0.06615 -0.00023 0.07639 2.59259E-6 C 0.09045 2.59259E-6 0.10452 2.59259E-6 0.11858 2.59259E-6 " pathEditMode="relative" ptsTypes="AAAAAA">
                                      <p:cBhvr>
                                        <p:cTn id="18" dur="2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9" presetID="0" presetClass="path" presetSubtype="0" repeatCount="indefinite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-3.7037E-6 L 2.77778E-7 -3.7037E-6 L 0.04028 0.00116 C 0.04219 0.00139 0.04393 0.00255 0.04584 0.00255 C 0.05313 0.00255 0.06042 0.00162 0.06788 0.00116 C 0.06875 0.00092 0.06962 0.00023 0.07066 -3.7037E-6 C 0.08681 -0.00255 0.11268 -0.00116 0.12483 -0.00116 " pathEditMode="relative" ptsTypes="AAAAAAA">
                                      <p:cBhvr>
                                        <p:cTn id="20" dur="2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1" presetID="0" presetClass="path" presetSubtype="0" repeatCount="indefinite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3.7037E-7 L -3.05556E-6 3.7037E-7 L -0.03403 -0.00115 C -0.03733 -0.00139 -0.0408 -0.00231 -0.0441 -0.00231 L -0.13021 -0.00231 " pathEditMode="relative" ptsTypes="AAAAA">
                                      <p:cBhvr>
                                        <p:cTn id="22" dur="2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3" presetID="0" presetClass="path" presetSubtype="0" repeatCount="indefinite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5.18519E-6 L -8.33333E-7 5.18519E-6 C 0.0026 -0.00046 0.00538 -0.00092 0.00816 -0.00138 C 0.01007 -0.00161 0.0118 -0.00254 0.01371 -0.00254 C 0.03316 -0.00323 0.05277 -0.00346 0.07239 -0.0037 C 0.07725 -0.00462 0.08715 -0.00601 0.09166 -0.00624 C 0.10017 -0.00647 0.10868 -0.00624 0.11736 -0.00624 " pathEditMode="relative" ptsTypes="AAAAAAA">
                                      <p:cBhvr>
                                        <p:cTn id="24" dur="2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5" presetID="0" presetClass="pat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4.07407E-6 L -2.22222E-6 4.07407E-6 L -0.07812 -0.00139 C -0.0809 -0.00139 -0.08368 -0.00232 -0.08645 -0.00255 C -0.10156 -0.00417 -0.10069 -0.0037 -0.11475 -0.0037 " pathEditMode="relative" ptsTypes="AAAAA">
                                      <p:cBhvr>
                                        <p:cTn id="26" dur="2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0" presetClass="emph" presetSubtype="0" repeatCount="indefinite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3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3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3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pat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119 -4.07407E-6 L 0.04739 -4.07407E-6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2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"/>
                  </p:tgtEl>
                </p:cond>
              </p:nextCondLst>
            </p:seq>
          </p:childTnLst>
        </p:cTn>
      </p:par>
    </p:tnLst>
    <p:bldLst>
      <p:bldP spid="16" grpId="0" animBg="1"/>
      <p:bldP spid="6" grpId="0" animBg="1"/>
      <p:bldP spid="45" grpId="0" animBg="1"/>
      <p:bldP spid="5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n 3">
            <a:hlinkClick r:id="" action="ppaction://hlinkshowjump?jump=previousslide"/>
          </p:cNvPr>
          <p:cNvSpPr/>
          <p:nvPr/>
        </p:nvSpPr>
        <p:spPr>
          <a:xfrm>
            <a:off x="7133967" y="1005016"/>
            <a:ext cx="741406" cy="642552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0443" y="2071844"/>
            <a:ext cx="4327527" cy="443582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475348" y="1056181"/>
            <a:ext cx="4177718" cy="1015663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6000" dirty="0" smtClean="0">
                <a:solidFill>
                  <a:srgbClr val="0000FF"/>
                </a:solidFill>
                <a:latin typeface="Charlemagne Std" panose="04020705060702020204" pitchFamily="82" charset="0"/>
              </a:rPr>
              <a:t>YOU ARE </a:t>
            </a:r>
            <a:endParaRPr lang="en-US" sz="6000" dirty="0">
              <a:solidFill>
                <a:srgbClr val="0000FF"/>
              </a:solidFill>
              <a:latin typeface="Charlemagne Std" panose="04020705060702020204" pitchFamily="82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133967" y="1564012"/>
            <a:ext cx="110734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try again?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144896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n 3">
            <a:hlinkClick r:id="rId2" action="ppaction://hlinksldjump"/>
          </p:cNvPr>
          <p:cNvSpPr/>
          <p:nvPr/>
        </p:nvSpPr>
        <p:spPr>
          <a:xfrm>
            <a:off x="7133967" y="1005016"/>
            <a:ext cx="741406" cy="642552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899" y="1875955"/>
            <a:ext cx="7728779" cy="466745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133967" y="776629"/>
            <a:ext cx="106540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p</a:t>
            </a:r>
            <a:r>
              <a:rPr lang="en-US" sz="1000" dirty="0" smtClean="0"/>
              <a:t>lay again?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12614525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Droplet">
  <a:themeElements>
    <a:clrScheme name="Droplet">
      <a:dk1>
        <a:sysClr val="windowText" lastClr="000000"/>
      </a:dk1>
      <a:lt1>
        <a:sysClr val="window" lastClr="FFFFFF"/>
      </a:lt1>
      <a:dk2>
        <a:srgbClr val="27537E"/>
      </a:dk2>
      <a:lt2>
        <a:srgbClr val="AABED7"/>
      </a:lt2>
      <a:accent1>
        <a:srgbClr val="E34B7A"/>
      </a:accent1>
      <a:accent2>
        <a:srgbClr val="AC339A"/>
      </a:accent2>
      <a:accent3>
        <a:srgbClr val="6953B7"/>
      </a:accent3>
      <a:accent4>
        <a:srgbClr val="1D7EAB"/>
      </a:accent4>
      <a:accent5>
        <a:srgbClr val="43AFD6"/>
      </a:accent5>
      <a:accent6>
        <a:srgbClr val="DE85E1"/>
      </a:accent6>
      <a:hlink>
        <a:srgbClr val="ED87A6"/>
      </a:hlink>
      <a:folHlink>
        <a:srgbClr val="C99EAC"/>
      </a:folHlink>
    </a:clrScheme>
    <a:fontScheme name="Drople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8000"/>
                <a:shade val="100000"/>
                <a:hueMod val="136000"/>
                <a:satMod val="160000"/>
                <a:lumMod val="105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C71B277C-C29A-4BA0-A7BA-43502DF21AB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TM04033925[[fn=Droplet]]</Template>
  <TotalTime>192</TotalTime>
  <Words>19</Words>
  <Application>Microsoft Office PowerPoint</Application>
  <PresentationFormat>On-screen Show (4:3)</PresentationFormat>
  <Paragraphs>5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Charlemagne Std</vt:lpstr>
      <vt:lpstr>Tw Cen MT</vt:lpstr>
      <vt:lpstr>Droplet</vt:lpstr>
      <vt:lpstr>PowerPoint Presentation</vt:lpstr>
      <vt:lpstr>PowerPoint Presentation</vt:lpstr>
      <vt:lpstr>PowerPoint Presentation</vt:lpstr>
      <vt:lpstr>PowerPoint Presentation</vt:lpstr>
    </vt:vector>
  </TitlesOfParts>
  <Company>Weber School District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Maggie Hislop</dc:creator>
  <cp:lastModifiedBy>Maggie Hislop</cp:lastModifiedBy>
  <cp:revision>25</cp:revision>
  <dcterms:created xsi:type="dcterms:W3CDTF">2015-11-10T18:37:57Z</dcterms:created>
  <dcterms:modified xsi:type="dcterms:W3CDTF">2015-11-16T18:52:02Z</dcterms:modified>
</cp:coreProperties>
</file>