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66"/>
    <a:srgbClr val="FF0000"/>
    <a:srgbClr val="1B0DCB"/>
    <a:srgbClr val="0795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111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BC41-E460-4A92-889D-2CF8D549A532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8ADA-9EC8-443B-9005-04189782B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787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BC41-E460-4A92-889D-2CF8D549A532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8ADA-9EC8-443B-9005-04189782B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774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BC41-E460-4A92-889D-2CF8D549A532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8ADA-9EC8-443B-9005-04189782B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471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BC41-E460-4A92-889D-2CF8D549A532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8ADA-9EC8-443B-9005-04189782B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601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BC41-E460-4A92-889D-2CF8D549A532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8ADA-9EC8-443B-9005-04189782B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978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BC41-E460-4A92-889D-2CF8D549A532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8ADA-9EC8-443B-9005-04189782B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51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BC41-E460-4A92-889D-2CF8D549A532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8ADA-9EC8-443B-9005-04189782B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119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BC41-E460-4A92-889D-2CF8D549A532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8ADA-9EC8-443B-9005-04189782B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514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BC41-E460-4A92-889D-2CF8D549A532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8ADA-9EC8-443B-9005-04189782B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758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BC41-E460-4A92-889D-2CF8D549A532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8ADA-9EC8-443B-9005-04189782B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500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BC41-E460-4A92-889D-2CF8D549A532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8ADA-9EC8-443B-9005-04189782B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506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20BC41-E460-4A92-889D-2CF8D549A532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FB8ADA-9EC8-443B-9005-04189782B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0812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mond 3">
            <a:hlinkClick r:id="" action="ppaction://hlinkshowjump?jump=nextslide"/>
          </p:cNvPr>
          <p:cNvSpPr/>
          <p:nvPr/>
        </p:nvSpPr>
        <p:spPr>
          <a:xfrm>
            <a:off x="230660" y="5371071"/>
            <a:ext cx="1523999" cy="1351005"/>
          </a:xfrm>
          <a:prstGeom prst="diamond">
            <a:avLst/>
          </a:prstGeom>
          <a:solidFill>
            <a:srgbClr val="1B0DC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hlinkClick r:id="" action="ppaction://hlinkshowjump?jump=nextslide"/>
              </a:rPr>
              <a:t>Press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  <a:hlinkClick r:id="" action="ppaction://hlinkshowjump?jump=nextslide"/>
              </a:rPr>
              <a:t>start</a:t>
            </a:r>
            <a:endParaRPr lang="en-U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651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6391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"/>
    </mc:Choice>
    <mc:Fallback xmlns="">
      <p:transition spd="slow" advClick="0" advTm="1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mond 3"/>
          <p:cNvSpPr/>
          <p:nvPr/>
        </p:nvSpPr>
        <p:spPr>
          <a:xfrm>
            <a:off x="427436" y="5893143"/>
            <a:ext cx="675503" cy="733167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550509" y="832022"/>
            <a:ext cx="1746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game board</a:t>
            </a:r>
            <a:endParaRPr lang="en-US" dirty="0"/>
          </a:p>
        </p:txBody>
      </p:sp>
      <p:sp>
        <p:nvSpPr>
          <p:cNvPr id="3" name="Rectangle 2">
            <a:hlinkHover r:id="" action="ppaction://hlinkshowjump?jump=nextslide"/>
          </p:cNvPr>
          <p:cNvSpPr/>
          <p:nvPr/>
        </p:nvSpPr>
        <p:spPr>
          <a:xfrm>
            <a:off x="9367" y="-12358"/>
            <a:ext cx="205946" cy="665205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 rot="5400000">
            <a:off x="4572000" y="-4366054"/>
            <a:ext cx="205946" cy="893805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8954530" y="205946"/>
            <a:ext cx="205946" cy="665205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 rot="5400000">
            <a:off x="4366054" y="2286000"/>
            <a:ext cx="205946" cy="893805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>
            <a:off x="1359243" y="1528119"/>
            <a:ext cx="205946" cy="522690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 rot="5400000">
            <a:off x="4197178" y="-1313932"/>
            <a:ext cx="205946" cy="588181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359243" y="1672281"/>
            <a:ext cx="3562868" cy="815546"/>
            <a:chOff x="1359243" y="1672281"/>
            <a:chExt cx="3562868" cy="815546"/>
          </a:xfrm>
        </p:grpSpPr>
        <p:sp>
          <p:nvSpPr>
            <p:cNvPr id="11" name="Isosceles Triangle 10">
              <a:hlinkHover r:id="" action="ppaction://hlinkshowjump?jump=nextslide"/>
            </p:cNvPr>
            <p:cNvSpPr/>
            <p:nvPr/>
          </p:nvSpPr>
          <p:spPr>
            <a:xfrm>
              <a:off x="1359243" y="1672281"/>
              <a:ext cx="387178" cy="815546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Isosceles Triangle 13">
              <a:hlinkHover r:id="" action="ppaction://hlinkshowjump?jump=nextslide"/>
            </p:cNvPr>
            <p:cNvSpPr/>
            <p:nvPr/>
          </p:nvSpPr>
          <p:spPr>
            <a:xfrm>
              <a:off x="1758778" y="1672281"/>
              <a:ext cx="387178" cy="815546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Isosceles Triangle 14">
              <a:hlinkClick r:id="" action="ppaction://hlinkshowjump?jump=nextslide"/>
              <a:hlinkHover r:id="" action="ppaction://hlinkshowjump?jump=nextslide"/>
            </p:cNvPr>
            <p:cNvSpPr/>
            <p:nvPr/>
          </p:nvSpPr>
          <p:spPr>
            <a:xfrm>
              <a:off x="2158313" y="1672281"/>
              <a:ext cx="387178" cy="815546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Isosceles Triangle 15">
              <a:hlinkHover r:id="" action="ppaction://hlinkshowjump?jump=nextslide"/>
            </p:cNvPr>
            <p:cNvSpPr/>
            <p:nvPr/>
          </p:nvSpPr>
          <p:spPr>
            <a:xfrm>
              <a:off x="2557848" y="1672281"/>
              <a:ext cx="387178" cy="815546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Isosceles Triangle 16">
              <a:hlinkHover r:id="" action="ppaction://hlinkshowjump?jump=nextslide"/>
            </p:cNvPr>
            <p:cNvSpPr/>
            <p:nvPr/>
          </p:nvSpPr>
          <p:spPr>
            <a:xfrm>
              <a:off x="2945026" y="1672281"/>
              <a:ext cx="387178" cy="815546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Isosceles Triangle 17">
              <a:hlinkHover r:id="" action="ppaction://hlinkshowjump?jump=nextslide"/>
            </p:cNvPr>
            <p:cNvSpPr/>
            <p:nvPr/>
          </p:nvSpPr>
          <p:spPr>
            <a:xfrm>
              <a:off x="3340443" y="1672281"/>
              <a:ext cx="387178" cy="815546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Isosceles Triangle 18">
              <a:hlinkHover r:id="" action="ppaction://hlinkshowjump?jump=nextslide"/>
            </p:cNvPr>
            <p:cNvSpPr/>
            <p:nvPr/>
          </p:nvSpPr>
          <p:spPr>
            <a:xfrm>
              <a:off x="3735860" y="1672281"/>
              <a:ext cx="387178" cy="815546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Isosceles Triangle 19">
              <a:hlinkHover r:id="" action="ppaction://hlinkshowjump?jump=nextslide"/>
            </p:cNvPr>
            <p:cNvSpPr/>
            <p:nvPr/>
          </p:nvSpPr>
          <p:spPr>
            <a:xfrm>
              <a:off x="4131277" y="1672281"/>
              <a:ext cx="387178" cy="815546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Isosceles Triangle 20">
              <a:hlinkHover r:id="" action="ppaction://hlinkshowjump?jump=nextslide"/>
            </p:cNvPr>
            <p:cNvSpPr/>
            <p:nvPr/>
          </p:nvSpPr>
          <p:spPr>
            <a:xfrm>
              <a:off x="4534933" y="1672281"/>
              <a:ext cx="387178" cy="815546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Rectangle 21">
            <a:hlinkHover r:id="" action="ppaction://hlinkshowjump?jump=nextslide"/>
          </p:cNvPr>
          <p:cNvSpPr/>
          <p:nvPr/>
        </p:nvSpPr>
        <p:spPr>
          <a:xfrm>
            <a:off x="7035113" y="1631091"/>
            <a:ext cx="205946" cy="392121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5-Point Star 22">
            <a:hlinkHover r:id="" action="ppaction://hlinkshowjump?jump=nextslide"/>
          </p:cNvPr>
          <p:cNvSpPr/>
          <p:nvPr/>
        </p:nvSpPr>
        <p:spPr>
          <a:xfrm>
            <a:off x="7426410" y="1644818"/>
            <a:ext cx="1326292" cy="1366111"/>
          </a:xfrm>
          <a:prstGeom prst="star5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5-Point Star 23">
            <a:hlinkHover r:id="" action="ppaction://hlinkshowjump?jump=nextslide"/>
          </p:cNvPr>
          <p:cNvSpPr/>
          <p:nvPr/>
        </p:nvSpPr>
        <p:spPr>
          <a:xfrm>
            <a:off x="7298790" y="3270075"/>
            <a:ext cx="1581532" cy="1668851"/>
          </a:xfrm>
          <a:prstGeom prst="star5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 rot="5400000">
            <a:off x="5078626" y="3599933"/>
            <a:ext cx="205946" cy="369879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Isosceles Triangle 26">
            <a:hlinkHover r:id="" action="ppaction://hlinkshowjump?jump=nextslide"/>
          </p:cNvPr>
          <p:cNvSpPr/>
          <p:nvPr/>
        </p:nvSpPr>
        <p:spPr>
          <a:xfrm rot="5400000">
            <a:off x="1456501" y="6156754"/>
            <a:ext cx="387178" cy="572530"/>
          </a:xfrm>
          <a:prstGeom prst="triangle">
            <a:avLst>
              <a:gd name="adj" fmla="val 67021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Isosceles Triangle 2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>
            <a:off x="1455972" y="5413289"/>
            <a:ext cx="387178" cy="572530"/>
          </a:xfrm>
          <a:prstGeom prst="triangle">
            <a:avLst>
              <a:gd name="adj" fmla="val 67021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hlinkHover r:id="" action="ppaction://hlinkshowjump?jump=nextslide"/>
          </p:cNvPr>
          <p:cNvSpPr/>
          <p:nvPr/>
        </p:nvSpPr>
        <p:spPr>
          <a:xfrm>
            <a:off x="1993557" y="2487828"/>
            <a:ext cx="205946" cy="41642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hlinkHover r:id="" action="ppaction://hlinkshowjump?jump=nextslide"/>
          </p:cNvPr>
          <p:cNvSpPr/>
          <p:nvPr/>
        </p:nvSpPr>
        <p:spPr>
          <a:xfrm rot="5400000">
            <a:off x="4518454" y="177112"/>
            <a:ext cx="205946" cy="481913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hlinkHover r:id="" action="ppaction://hlinkshowjump?jump=nextslide"/>
          </p:cNvPr>
          <p:cNvSpPr/>
          <p:nvPr/>
        </p:nvSpPr>
        <p:spPr>
          <a:xfrm>
            <a:off x="3334798" y="2702012"/>
            <a:ext cx="205946" cy="186999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hlinkHover r:id="" action="ppaction://hlinkshowjump?jump=nextslide"/>
          </p:cNvPr>
          <p:cNvSpPr/>
          <p:nvPr/>
        </p:nvSpPr>
        <p:spPr>
          <a:xfrm>
            <a:off x="3334531" y="4893278"/>
            <a:ext cx="205946" cy="45307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4-Point Star 33">
            <a:hlinkHover r:id="" action="ppaction://hlinkshowjump?jump=nextslide"/>
          </p:cNvPr>
          <p:cNvSpPr/>
          <p:nvPr/>
        </p:nvSpPr>
        <p:spPr>
          <a:xfrm rot="20074843">
            <a:off x="3758187" y="2944970"/>
            <a:ext cx="1349730" cy="1318810"/>
          </a:xfrm>
          <a:prstGeom prst="star4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4-Point Star 34">
            <a:hlinkHover r:id="" action="ppaction://hlinkshowjump?jump=nextslide"/>
          </p:cNvPr>
          <p:cNvSpPr/>
          <p:nvPr/>
        </p:nvSpPr>
        <p:spPr>
          <a:xfrm rot="20074843">
            <a:off x="3812939" y="4018287"/>
            <a:ext cx="1358413" cy="1294518"/>
          </a:xfrm>
          <a:prstGeom prst="star4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iley Face 35">
            <a:hlinkHover r:id="" action="ppaction://hlinkshowjump?jump=lastslide"/>
          </p:cNvPr>
          <p:cNvSpPr/>
          <p:nvPr/>
        </p:nvSpPr>
        <p:spPr>
          <a:xfrm>
            <a:off x="5972435" y="3402228"/>
            <a:ext cx="972062" cy="1416908"/>
          </a:xfrm>
          <a:prstGeom prst="smileyFace">
            <a:avLst/>
          </a:prstGeom>
          <a:solidFill>
            <a:srgbClr val="1B0DCB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38" name="Rectangle 37">
            <a:hlinkHover r:id="" action="ppaction://hlinkshowjump?jump=nextslide"/>
          </p:cNvPr>
          <p:cNvSpPr/>
          <p:nvPr/>
        </p:nvSpPr>
        <p:spPr>
          <a:xfrm>
            <a:off x="5506859" y="4267462"/>
            <a:ext cx="205946" cy="129102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hlinkHover r:id="" action="ppaction://hlinkshowjump?jump=nextslide"/>
          </p:cNvPr>
          <p:cNvSpPr/>
          <p:nvPr/>
        </p:nvSpPr>
        <p:spPr>
          <a:xfrm>
            <a:off x="5506859" y="2483708"/>
            <a:ext cx="205946" cy="129102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5506859" y="3774728"/>
            <a:ext cx="205946" cy="49273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hlinkClick r:id="" action="ppaction://hlinkshowjump?jump=nextslide"/>
          </p:cNvPr>
          <p:cNvSpPr/>
          <p:nvPr/>
        </p:nvSpPr>
        <p:spPr>
          <a:xfrm>
            <a:off x="1161537" y="6421396"/>
            <a:ext cx="185351" cy="23065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215313" y="6409038"/>
            <a:ext cx="171865" cy="24301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86992" y="4804885"/>
            <a:ext cx="5613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Pick</a:t>
            </a:r>
          </a:p>
          <a:p>
            <a:r>
              <a:rPr lang="en-US" dirty="0" smtClean="0"/>
              <a:t>one</a:t>
            </a:r>
            <a:endParaRPr lang="en-US" dirty="0"/>
          </a:p>
        </p:txBody>
      </p:sp>
      <p:cxnSp>
        <p:nvCxnSpPr>
          <p:cNvPr id="39" name="Straight Arrow Connector 38"/>
          <p:cNvCxnSpPr/>
          <p:nvPr/>
        </p:nvCxnSpPr>
        <p:spPr>
          <a:xfrm flipH="1">
            <a:off x="289521" y="5428907"/>
            <a:ext cx="141105" cy="8488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1151637" y="5443678"/>
            <a:ext cx="123081" cy="81604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9656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132 -0.00579 L 0.85417 -0.01412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142" y="-41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132 -0.00486 L 0.85417 -0.01227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142" y="-37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utoRev="1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7.40741E-7 L -0.00052 -0.21667 " pathEditMode="relative" rAng="0" ptsTypes="AA">
                                      <p:cBhvr>
                                        <p:cTn id="10" dur="1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-1083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4.07407E-6 L 1.94444E-6 0.13635 " pathEditMode="relative" rAng="0" ptsTypes="AA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806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7" grpId="0" animBg="1"/>
      <p:bldP spid="28" grpId="0" animBg="1"/>
      <p:bldP spid="31" grpId="0" animBg="1"/>
      <p:bldP spid="34" grpId="0" animBg="1"/>
      <p:bldP spid="35" grpId="0" animBg="1"/>
      <p:bldP spid="2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mond 3">
            <a:hlinkClick r:id="rId2" action="ppaction://hlinksldjump"/>
          </p:cNvPr>
          <p:cNvSpPr/>
          <p:nvPr/>
        </p:nvSpPr>
        <p:spPr>
          <a:xfrm>
            <a:off x="411891" y="5914768"/>
            <a:ext cx="675503" cy="626075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965622" y="1400431"/>
            <a:ext cx="32457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66FF66"/>
                </a:solidFill>
              </a:rPr>
              <a:t>You’re terrible </a:t>
            </a:r>
          </a:p>
        </p:txBody>
      </p:sp>
    </p:spTree>
    <p:extLst>
      <p:ext uri="{BB962C8B-B14F-4D97-AF65-F5344CB8AC3E}">
        <p14:creationId xmlns:p14="http://schemas.microsoft.com/office/powerpoint/2010/main" val="4001272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mond 3">
            <a:hlinkClick r:id="rId2" action="ppaction://hlinksldjump"/>
          </p:cNvPr>
          <p:cNvSpPr/>
          <p:nvPr/>
        </p:nvSpPr>
        <p:spPr>
          <a:xfrm>
            <a:off x="411891" y="5914768"/>
            <a:ext cx="675503" cy="626075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130378" y="716691"/>
            <a:ext cx="2828018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66FF66"/>
                </a:solidFill>
              </a:rPr>
              <a:t>You’re not terrible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46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145</TotalTime>
  <Words>12</Words>
  <Application>Microsoft Office PowerPoint</Application>
  <PresentationFormat>On-screen Show (4:3)</PresentationFormat>
  <Paragraphs>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Oscar Hurtado</dc:creator>
  <cp:lastModifiedBy>Oscar Hurtado</cp:lastModifiedBy>
  <cp:revision>19</cp:revision>
  <dcterms:created xsi:type="dcterms:W3CDTF">2015-11-10T18:37:58Z</dcterms:created>
  <dcterms:modified xsi:type="dcterms:W3CDTF">2015-11-16T18:39:31Z</dcterms:modified>
</cp:coreProperties>
</file>