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C1908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3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62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83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17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1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8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0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5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5375-65D6-4C53-A33C-CEA64CD27EA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F455D-3E5B-4888-B833-399C1D3B2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" action="ppaction://hlinkshowjump?jump=nextslide"/>
          </p:cNvPr>
          <p:cNvSpPr/>
          <p:nvPr/>
        </p:nvSpPr>
        <p:spPr>
          <a:xfrm>
            <a:off x="230659" y="5799438"/>
            <a:ext cx="1400432" cy="840260"/>
          </a:xfrm>
          <a:prstGeom prst="lightningBol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45276" y="461319"/>
            <a:ext cx="255373" cy="6396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FFCC"/>
                </a:solidFill>
              </a:rPr>
              <a:t>Start</a:t>
            </a:r>
            <a:endParaRPr lang="en-US" dirty="0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75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0" y="0"/>
            <a:ext cx="230659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230659" y="0"/>
            <a:ext cx="8913341" cy="2306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880389" y="230659"/>
            <a:ext cx="263611" cy="662734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30659" y="6582032"/>
            <a:ext cx="8649730" cy="2759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762897" y="749643"/>
            <a:ext cx="45719" cy="583238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</p:cNvPr>
          <p:cNvSpPr/>
          <p:nvPr/>
        </p:nvSpPr>
        <p:spPr>
          <a:xfrm>
            <a:off x="1785756" y="749643"/>
            <a:ext cx="3577076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5362832" y="749643"/>
            <a:ext cx="45719" cy="14251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5362832" y="2174789"/>
            <a:ext cx="2669060" cy="457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8031892" y="2174789"/>
            <a:ext cx="45719" cy="3962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hlinkHover r:id="" action="ppaction://hlinkshowjump?jump=nextslide"/>
          </p:cNvPr>
          <p:cNvSpPr/>
          <p:nvPr/>
        </p:nvSpPr>
        <p:spPr>
          <a:xfrm>
            <a:off x="3233350" y="3311611"/>
            <a:ext cx="4798541" cy="2825578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471351" y="5247503"/>
            <a:ext cx="82379" cy="88968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158314" y="5156886"/>
            <a:ext cx="395416" cy="9061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158314" y="4366054"/>
            <a:ext cx="74140" cy="7908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158314" y="4283676"/>
            <a:ext cx="980302" cy="823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3138616" y="4283676"/>
            <a:ext cx="57665" cy="4777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100649" y="5535827"/>
            <a:ext cx="94735" cy="6013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1808616" y="5469924"/>
            <a:ext cx="386768" cy="6590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785756" y="3888260"/>
            <a:ext cx="150342" cy="15816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1936098" y="3888260"/>
            <a:ext cx="1540270" cy="10709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393989" y="3995351"/>
            <a:ext cx="82379" cy="76611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2553730" y="6054811"/>
            <a:ext cx="679620" cy="823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138616" y="4761470"/>
            <a:ext cx="57665" cy="65078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3402227" y="4761470"/>
            <a:ext cx="74141" cy="34598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3138615" y="5412259"/>
            <a:ext cx="642552" cy="576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3476368" y="5049795"/>
            <a:ext cx="271848" cy="576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e 13">
            <a:hlinkHover r:id="" action="ppaction://hlinkshowjump?jump=nextslide"/>
          </p:cNvPr>
          <p:cNvSpPr/>
          <p:nvPr/>
        </p:nvSpPr>
        <p:spPr>
          <a:xfrm>
            <a:off x="3476368" y="3220995"/>
            <a:ext cx="1540475" cy="1062681"/>
          </a:xfrm>
          <a:prstGeom prst="pi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535827" y="2619632"/>
            <a:ext cx="98854" cy="60136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2471351" y="2619632"/>
            <a:ext cx="3064476" cy="16475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2306595" y="1128584"/>
            <a:ext cx="164756" cy="165580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4-Point Star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53730" y="795362"/>
            <a:ext cx="2734962" cy="1824270"/>
          </a:xfrm>
          <a:prstGeom prst="star4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>
            <a:hlinkHover r:id="" action="ppaction://hlinkshowjump?jump=nextslide"/>
          </p:cNvPr>
          <p:cNvSpPr/>
          <p:nvPr/>
        </p:nvSpPr>
        <p:spPr>
          <a:xfrm>
            <a:off x="5362833" y="1886465"/>
            <a:ext cx="3443416" cy="2875005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ightning Bolt 21"/>
          <p:cNvSpPr/>
          <p:nvPr/>
        </p:nvSpPr>
        <p:spPr>
          <a:xfrm>
            <a:off x="494270" y="5535827"/>
            <a:ext cx="1161535" cy="939114"/>
          </a:xfrm>
          <a:prstGeom prst="lightningBol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iley Face 22">
            <a:hlinkClick r:id="" action="ppaction://hlinkshowjump?jump=lastslide"/>
          </p:cNvPr>
          <p:cNvSpPr/>
          <p:nvPr/>
        </p:nvSpPr>
        <p:spPr>
          <a:xfrm>
            <a:off x="7694139" y="5535827"/>
            <a:ext cx="337752" cy="222421"/>
          </a:xfrm>
          <a:prstGeom prst="smileyFac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hlinkHover r:id="" action="ppaction://hlinkshowjump?jump=nextslide"/>
          </p:cNvPr>
          <p:cNvSpPr/>
          <p:nvPr/>
        </p:nvSpPr>
        <p:spPr>
          <a:xfrm rot="16200000">
            <a:off x="1064947" y="1437502"/>
            <a:ext cx="650789" cy="716692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>
            <a:hlinkClick r:id="" action="ppaction://hlinkshowjump?jump=nextslide"/>
          </p:cNvPr>
          <p:cNvSpPr/>
          <p:nvPr/>
        </p:nvSpPr>
        <p:spPr>
          <a:xfrm rot="16200000">
            <a:off x="1030139" y="2154193"/>
            <a:ext cx="716693" cy="741405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5400000">
            <a:off x="486033" y="1513495"/>
            <a:ext cx="787124" cy="12933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>
          <a:xfrm rot="5400000">
            <a:off x="292442" y="263611"/>
            <a:ext cx="403654" cy="45308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795319" y="5166495"/>
            <a:ext cx="1721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Click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 rot="690740">
            <a:off x="6957708" y="5410767"/>
            <a:ext cx="722764" cy="161652"/>
          </a:xfrm>
          <a:prstGeom prst="rightArrow">
            <a:avLst/>
          </a:prstGeom>
          <a:solidFill>
            <a:schemeClr val="bg1"/>
          </a:solidFill>
          <a:ln>
            <a:solidFill>
              <a:srgbClr val="00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2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-0.08923 0.00116 L -1.38889E-6 -2.59259E-6 Z " pathEditMode="relative" ptsTypes="AAA">
                                      <p:cBhvr>
                                        <p:cTn id="1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646 -0.00116 L 0 0 Z " pathEditMode="relative" ptsTypes="A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3 0.00116 L 0.10642 -4.81481E-6 L -0.03316 0.00116 L 0.11007 -4.81481E-6 L -0.05833 0.00116 Z " pathEditMode="relative" ptsTypes="AAAAA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 0.00069 L 0.90452 -0.00162 " pathEditMode="relative" ptsTypes="AA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7" grpId="0" animBg="1"/>
      <p:bldP spid="39" grpId="0" animBg="1"/>
      <p:bldP spid="22" grpId="0" animBg="1"/>
      <p:bldP spid="23" grpId="0" animBg="1"/>
      <p:bldP spid="26" grpId="0" animBg="1"/>
      <p:bldP spid="28" grpId="0" animBg="1"/>
      <p:bldP spid="31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/>
          <p:cNvSpPr/>
          <p:nvPr/>
        </p:nvSpPr>
        <p:spPr>
          <a:xfrm>
            <a:off x="230659" y="5799438"/>
            <a:ext cx="1400432" cy="84026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>
            <a:hlinkClick r:id="rId2" action="ppaction://hlinksldjump"/>
          </p:cNvPr>
          <p:cNvSpPr/>
          <p:nvPr/>
        </p:nvSpPr>
        <p:spPr>
          <a:xfrm>
            <a:off x="205946" y="5799438"/>
            <a:ext cx="1400432" cy="840260"/>
          </a:xfrm>
          <a:prstGeom prst="lightningBol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Loser page</a:t>
            </a:r>
            <a:endParaRPr lang="en-US" dirty="0"/>
          </a:p>
        </p:txBody>
      </p:sp>
      <p:sp>
        <p:nvSpPr>
          <p:cNvPr id="5" name="&quot;No&quot; Symbol 4"/>
          <p:cNvSpPr/>
          <p:nvPr/>
        </p:nvSpPr>
        <p:spPr>
          <a:xfrm>
            <a:off x="2360140" y="1690689"/>
            <a:ext cx="4423719" cy="4324865"/>
          </a:xfrm>
          <a:prstGeom prst="noSmoking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ghtning Bolt 3">
            <a:hlinkClick r:id="rId2" action="ppaction://hlinksldjump"/>
          </p:cNvPr>
          <p:cNvSpPr/>
          <p:nvPr/>
        </p:nvSpPr>
        <p:spPr>
          <a:xfrm>
            <a:off x="230659" y="5799438"/>
            <a:ext cx="1400432" cy="840260"/>
          </a:xfrm>
          <a:prstGeom prst="lightningBolt">
            <a:avLst/>
          </a:prstGeom>
          <a:solidFill>
            <a:srgbClr val="FC19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Winner</a:t>
            </a:r>
            <a:endParaRPr lang="en-US" dirty="0"/>
          </a:p>
        </p:txBody>
      </p:sp>
      <p:sp>
        <p:nvSpPr>
          <p:cNvPr id="5" name="Smiley Face 4"/>
          <p:cNvSpPr/>
          <p:nvPr/>
        </p:nvSpPr>
        <p:spPr>
          <a:xfrm>
            <a:off x="2360140" y="1276865"/>
            <a:ext cx="4423719" cy="4522573"/>
          </a:xfrm>
          <a:prstGeom prst="smileyFac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5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Start</vt:lpstr>
      <vt:lpstr>PowerPoint Presentation</vt:lpstr>
      <vt:lpstr>Loser page</vt:lpstr>
      <vt:lpstr>Winner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Miles</dc:creator>
  <cp:lastModifiedBy>Ryan Miles</cp:lastModifiedBy>
  <cp:revision>17</cp:revision>
  <dcterms:created xsi:type="dcterms:W3CDTF">2015-11-10T18:37:57Z</dcterms:created>
  <dcterms:modified xsi:type="dcterms:W3CDTF">2015-11-16T18:43:41Z</dcterms:modified>
</cp:coreProperties>
</file>