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1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3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6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1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1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0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16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6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9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1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78209-0F79-4C34-B87D-1CCC46F3020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948FE-9907-4C4D-8386-1FBE01C94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51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94390"/>
            <a:ext cx="576648" cy="2224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hlinkClick r:id="" action="ppaction://hlinkshowjump?jump=nextslide"/>
              </a:rPr>
              <a:t>star</a:t>
            </a:r>
            <a:r>
              <a:rPr lang="en-US" dirty="0" smtClean="0">
                <a:hlinkClick r:id="" action="ppaction://hlinkshowjump?jump=nextslide"/>
              </a:rPr>
              <a:t>t</a:t>
            </a:r>
            <a:endParaRPr lang="en-US" dirty="0"/>
          </a:p>
        </p:txBody>
      </p:sp>
      <p:sp>
        <p:nvSpPr>
          <p:cNvPr id="6" name="&quot;No&quot; Symbol 5"/>
          <p:cNvSpPr/>
          <p:nvPr/>
        </p:nvSpPr>
        <p:spPr>
          <a:xfrm>
            <a:off x="189470" y="304800"/>
            <a:ext cx="3822357" cy="4127157"/>
          </a:xfrm>
          <a:prstGeom prst="noSmoking">
            <a:avLst/>
          </a:prstGeom>
          <a:solidFill>
            <a:srgbClr val="C0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Wave 6"/>
          <p:cNvSpPr/>
          <p:nvPr/>
        </p:nvSpPr>
        <p:spPr>
          <a:xfrm>
            <a:off x="4506097" y="864973"/>
            <a:ext cx="4333103" cy="3056238"/>
          </a:xfrm>
          <a:prstGeom prst="wav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BEWARE!!!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1200" dirty="0" smtClean="0">
                <a:solidFill>
                  <a:schemeClr val="bg1"/>
                </a:solidFill>
              </a:rPr>
              <a:t>(Be prepared to start)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79092" y="3402227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THE MAZE GAME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5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6475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499919" y="-4417541"/>
            <a:ext cx="226540" cy="90616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87481" y="0"/>
            <a:ext cx="16475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4520513" y="2226277"/>
            <a:ext cx="193590" cy="90698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469558" y="4596711"/>
            <a:ext cx="247134" cy="226128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69558" y="461319"/>
            <a:ext cx="247134" cy="41353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&quot;No&quot; Symbol 2">
            <a:hlinkHover r:id="" action="ppaction://hlinkshowjump?jump=nextslide"/>
          </p:cNvPr>
          <p:cNvSpPr/>
          <p:nvPr/>
        </p:nvSpPr>
        <p:spPr>
          <a:xfrm>
            <a:off x="1021493" y="226540"/>
            <a:ext cx="1120346" cy="1070919"/>
          </a:xfrm>
          <a:prstGeom prst="noSmoking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757" y="6450227"/>
            <a:ext cx="304801" cy="2141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1021493" y="1297459"/>
            <a:ext cx="378939" cy="40241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021493" y="5428735"/>
            <a:ext cx="1120346" cy="1021491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071817" y="4460791"/>
            <a:ext cx="1120346" cy="1021491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 rot="16200000">
            <a:off x="1968843" y="3937686"/>
            <a:ext cx="247135" cy="523105"/>
          </a:xfrm>
          <a:prstGeom prst="triangl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Hover r:id="" action="ppaction://hlinkshowjump?jump=nextslide"/>
          </p:cNvPr>
          <p:cNvSpPr/>
          <p:nvPr/>
        </p:nvSpPr>
        <p:spPr>
          <a:xfrm rot="16200000">
            <a:off x="1968843" y="3676133"/>
            <a:ext cx="247135" cy="523105"/>
          </a:xfrm>
          <a:prstGeom prst="triangl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hlinkHover r:id="" action="ppaction://hlinkshowjump?jump=nextslide"/>
          </p:cNvPr>
          <p:cNvSpPr/>
          <p:nvPr/>
        </p:nvSpPr>
        <p:spPr>
          <a:xfrm rot="16200000">
            <a:off x="1968843" y="3421789"/>
            <a:ext cx="247135" cy="523105"/>
          </a:xfrm>
          <a:prstGeom prst="triangl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 rot="16200000">
            <a:off x="1968843" y="3153027"/>
            <a:ext cx="247135" cy="523105"/>
          </a:xfrm>
          <a:prstGeom prst="triangl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487827" y="5807676"/>
            <a:ext cx="881449" cy="856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369276" y="4135395"/>
            <a:ext cx="197708" cy="25290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2430162" y="4135395"/>
            <a:ext cx="939114" cy="1874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430162" y="3113903"/>
            <a:ext cx="197708" cy="10214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672281" y="3006811"/>
            <a:ext cx="955589" cy="1729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1672281" y="1474573"/>
            <a:ext cx="222422" cy="15322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2141839" y="226540"/>
            <a:ext cx="288323" cy="24919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2784389" y="226540"/>
            <a:ext cx="197708" cy="36946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3369276" y="527222"/>
            <a:ext cx="197708" cy="3608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982097" y="3559774"/>
            <a:ext cx="131806" cy="1554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192163" y="3291012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975920" y="2992389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192163" y="2687592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2990335" y="2373519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3208637" y="2040917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2990335" y="1719646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3200400" y="1343789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2959443" y="990593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3179806" y="684760"/>
            <a:ext cx="177113" cy="135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3356919" y="395416"/>
            <a:ext cx="5334000" cy="1318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19880542">
            <a:off x="4030959" y="1881036"/>
            <a:ext cx="5334000" cy="1318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4-Point Star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83507" y="696098"/>
            <a:ext cx="1120346" cy="1021491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-Point Star 4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008606" y="684760"/>
            <a:ext cx="1120346" cy="1021491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4-Point Star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82312" y="1806146"/>
            <a:ext cx="1120346" cy="1021491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16200000">
            <a:off x="2921324" y="4583308"/>
            <a:ext cx="3036670" cy="2852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727325" y="3402228"/>
            <a:ext cx="2226602" cy="2833816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-Point Star 4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867970" y="3410465"/>
            <a:ext cx="2226602" cy="2833816"/>
          </a:xfrm>
          <a:prstGeom prst="star4">
            <a:avLst>
              <a:gd name="adj" fmla="val 4560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Bevel 45">
            <a:hlinkHover r:id="" action="ppaction://hlinkshowjump?jump=lastslide"/>
          </p:cNvPr>
          <p:cNvSpPr/>
          <p:nvPr/>
        </p:nvSpPr>
        <p:spPr>
          <a:xfrm>
            <a:off x="6953927" y="2273643"/>
            <a:ext cx="1852322" cy="634314"/>
          </a:xfrm>
          <a:prstGeom prst="beve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51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-0.04236 0.0011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-0.04236 -0.0009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04236 -0.0009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-0.04236 0.00092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40" grpId="0" animBg="1"/>
      <p:bldP spid="41" grpId="0" animBg="1"/>
      <p:bldP spid="42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Scroll 3"/>
          <p:cNvSpPr/>
          <p:nvPr/>
        </p:nvSpPr>
        <p:spPr>
          <a:xfrm>
            <a:off x="321276" y="271849"/>
            <a:ext cx="996778" cy="947351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Loser</a:t>
            </a:r>
            <a:br>
              <a:rPr lang="en-US" dirty="0" smtClean="0"/>
            </a:b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err="1" smtClean="0"/>
              <a:t>Haha</a:t>
            </a:r>
            <a:r>
              <a:rPr lang="en-US" sz="8800" dirty="0" smtClean="0"/>
              <a:t> Loser!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86636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tx1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rt 1"/>
          <p:cNvSpPr/>
          <p:nvPr/>
        </p:nvSpPr>
        <p:spPr>
          <a:xfrm>
            <a:off x="2092411" y="815546"/>
            <a:ext cx="5815913" cy="4917989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Congrats Princess!!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98313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15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Rylie Burton</dc:creator>
  <cp:lastModifiedBy>Rylie Burton</cp:lastModifiedBy>
  <cp:revision>15</cp:revision>
  <dcterms:created xsi:type="dcterms:W3CDTF">2015-11-10T18:37:58Z</dcterms:created>
  <dcterms:modified xsi:type="dcterms:W3CDTF">2015-11-16T18:35:38Z</dcterms:modified>
</cp:coreProperties>
</file>