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7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1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9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62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8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1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8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4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1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745F3-4B7B-416B-A592-FA1668B5FB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3E31E-A801-4108-BFDC-AE6EF642F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557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Click r:id="" action="ppaction://hlinkshowjump?jump=nextslide"/>
          </p:cNvPr>
          <p:cNvSpPr/>
          <p:nvPr/>
        </p:nvSpPr>
        <p:spPr>
          <a:xfrm>
            <a:off x="626077" y="510747"/>
            <a:ext cx="1326291" cy="11615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Start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65405" y="2125362"/>
            <a:ext cx="536283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Welcome to the maze of </a:t>
            </a:r>
            <a:r>
              <a:rPr lang="en-US" sz="6600" dirty="0" smtClean="0">
                <a:solidFill>
                  <a:srgbClr val="FF0000"/>
                </a:solidFill>
              </a:rPr>
              <a:t>H.E.double</a:t>
            </a:r>
            <a:r>
              <a:rPr lang="en-US" sz="6600" dirty="0">
                <a:solidFill>
                  <a:srgbClr val="FF0000"/>
                </a:solidFill>
              </a:rPr>
              <a:t> </a:t>
            </a:r>
            <a:r>
              <a:rPr lang="en-US" sz="6600" dirty="0" err="1" smtClean="0">
                <a:solidFill>
                  <a:srgbClr val="FF0000"/>
                </a:solidFill>
              </a:rPr>
              <a:t>Hockeysticks</a:t>
            </a:r>
            <a:r>
              <a:rPr lang="en-US" sz="6600" dirty="0" smtClean="0">
                <a:solidFill>
                  <a:srgbClr val="FF0000"/>
                </a:solidFill>
              </a:rPr>
              <a:t> 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0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626077" y="510747"/>
            <a:ext cx="551935" cy="5189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8351942" y="5384199"/>
            <a:ext cx="819214" cy="1227438"/>
            <a:chOff x="8267121" y="5344029"/>
            <a:chExt cx="819214" cy="1227438"/>
          </a:xfrm>
        </p:grpSpPr>
        <p:sp>
          <p:nvSpPr>
            <p:cNvPr id="3" name="Flowchart: Direct Access Storage 2"/>
            <p:cNvSpPr/>
            <p:nvPr/>
          </p:nvSpPr>
          <p:spPr>
            <a:xfrm>
              <a:off x="8267121" y="5344029"/>
              <a:ext cx="428368" cy="1227438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lowchart: Direct Access Storage 3">
              <a:hlinkClick r:id="" action="ppaction://hlinkshowjump?jump=lastslide"/>
            </p:cNvPr>
            <p:cNvSpPr/>
            <p:nvPr/>
          </p:nvSpPr>
          <p:spPr>
            <a:xfrm>
              <a:off x="8542638" y="5456518"/>
              <a:ext cx="543697" cy="914400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0"/>
            <a:ext cx="12356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23568" y="0"/>
            <a:ext cx="9020432" cy="131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23568" y="6726195"/>
            <a:ext cx="9020432" cy="131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3568" y="1332470"/>
            <a:ext cx="543697" cy="930878"/>
            <a:chOff x="123568" y="1332470"/>
            <a:chExt cx="543697" cy="930878"/>
          </a:xfrm>
        </p:grpSpPr>
        <p:sp>
          <p:nvSpPr>
            <p:cNvPr id="14" name="Isosceles Triangle 13">
              <a:hlinkHover r:id="" action="ppaction://hlinkshowjump?jump=nextslide"/>
            </p:cNvPr>
            <p:cNvSpPr/>
            <p:nvPr/>
          </p:nvSpPr>
          <p:spPr>
            <a:xfrm rot="5400000">
              <a:off x="162697" y="1293341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hlinkHover r:id="" action="ppaction://hlinkshowjump?jump=nextslide"/>
            </p:cNvPr>
            <p:cNvSpPr/>
            <p:nvPr/>
          </p:nvSpPr>
          <p:spPr>
            <a:xfrm rot="5400000">
              <a:off x="162697" y="1758780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16225" y="1099749"/>
            <a:ext cx="543699" cy="1416910"/>
            <a:chOff x="1116225" y="1099749"/>
            <a:chExt cx="543699" cy="1416910"/>
          </a:xfrm>
        </p:grpSpPr>
        <p:sp>
          <p:nvSpPr>
            <p:cNvPr id="16" name="Isosceles Triangle 15">
              <a:hlinkHover r:id="" action="ppaction://hlinkshowjump?jump=nextslide"/>
            </p:cNvPr>
            <p:cNvSpPr/>
            <p:nvPr/>
          </p:nvSpPr>
          <p:spPr>
            <a:xfrm rot="16200000">
              <a:off x="1155356" y="1526060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hlinkHover r:id="" action="ppaction://hlinkshowjump?jump=nextslide"/>
            </p:cNvPr>
            <p:cNvSpPr/>
            <p:nvPr/>
          </p:nvSpPr>
          <p:spPr>
            <a:xfrm rot="16200000">
              <a:off x="1155355" y="1060620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>
              <a:hlinkHover r:id="" action="ppaction://hlinkshowjump?jump=nextslide"/>
            </p:cNvPr>
            <p:cNvSpPr/>
            <p:nvPr/>
          </p:nvSpPr>
          <p:spPr>
            <a:xfrm rot="16200000">
              <a:off x="1155354" y="2012091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1614204" y="152397"/>
            <a:ext cx="45719" cy="947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-Shape 19">
            <a:hlinkHover r:id="" action="ppaction://hlinkshowjump?jump=nextslide"/>
          </p:cNvPr>
          <p:cNvSpPr/>
          <p:nvPr/>
        </p:nvSpPr>
        <p:spPr>
          <a:xfrm>
            <a:off x="123568" y="2924432"/>
            <a:ext cx="650789" cy="68374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-Shape 20"/>
          <p:cNvSpPr/>
          <p:nvPr/>
        </p:nvSpPr>
        <p:spPr>
          <a:xfrm>
            <a:off x="774357" y="3608173"/>
            <a:ext cx="650789" cy="68374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-Shape 21"/>
          <p:cNvSpPr/>
          <p:nvPr/>
        </p:nvSpPr>
        <p:spPr>
          <a:xfrm>
            <a:off x="1425146" y="4296034"/>
            <a:ext cx="650789" cy="68374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-Shape 22"/>
          <p:cNvSpPr/>
          <p:nvPr/>
        </p:nvSpPr>
        <p:spPr>
          <a:xfrm rot="10800000">
            <a:off x="1009134" y="2479589"/>
            <a:ext cx="650789" cy="68374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-Shape 23"/>
          <p:cNvSpPr/>
          <p:nvPr/>
        </p:nvSpPr>
        <p:spPr>
          <a:xfrm rot="10800000">
            <a:off x="1655393" y="3163330"/>
            <a:ext cx="650789" cy="68374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-Shape 24"/>
          <p:cNvSpPr/>
          <p:nvPr/>
        </p:nvSpPr>
        <p:spPr>
          <a:xfrm rot="10800000">
            <a:off x="2306182" y="3847072"/>
            <a:ext cx="650789" cy="68374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2038866" y="4901520"/>
            <a:ext cx="1260389" cy="86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2961088" y="4417544"/>
            <a:ext cx="1297460" cy="834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lus 28">
            <a:hlinkHover r:id="" action="ppaction://hlinkshowjump?jump=nextslide"/>
          </p:cNvPr>
          <p:cNvSpPr/>
          <p:nvPr/>
        </p:nvSpPr>
        <p:spPr>
          <a:xfrm>
            <a:off x="3187629" y="4382531"/>
            <a:ext cx="1145474" cy="111416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154885" y="4996249"/>
            <a:ext cx="148695" cy="516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Process 33">
            <a:hlinkHover r:id="" action="ppaction://hlinkshowjump?jump=nextslide"/>
          </p:cNvPr>
          <p:cNvSpPr/>
          <p:nvPr/>
        </p:nvSpPr>
        <p:spPr>
          <a:xfrm>
            <a:off x="3303476" y="5369014"/>
            <a:ext cx="996779" cy="13592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4221477" y="4897397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4221478" y="4977715"/>
            <a:ext cx="144370" cy="53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55393" y="131805"/>
            <a:ext cx="66315" cy="303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evron 8">
            <a:hlinkHover r:id="" action="ppaction://hlinkshowjump?jump=nextslide"/>
          </p:cNvPr>
          <p:cNvSpPr/>
          <p:nvPr/>
        </p:nvSpPr>
        <p:spPr>
          <a:xfrm>
            <a:off x="4701835" y="4209536"/>
            <a:ext cx="576648" cy="68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Chevron 31">
            <a:hlinkHover r:id="" action="ppaction://hlinkshowjump?jump=nextslide"/>
          </p:cNvPr>
          <p:cNvSpPr/>
          <p:nvPr/>
        </p:nvSpPr>
        <p:spPr>
          <a:xfrm rot="10800000">
            <a:off x="4046423" y="3903706"/>
            <a:ext cx="576648" cy="68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Chevron 36">
            <a:hlinkHover r:id="" action="ppaction://hlinkshowjump?jump=nextslide"/>
          </p:cNvPr>
          <p:cNvSpPr/>
          <p:nvPr/>
        </p:nvSpPr>
        <p:spPr>
          <a:xfrm>
            <a:off x="4694116" y="3526309"/>
            <a:ext cx="576648" cy="68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hevron 37">
            <a:hlinkHover r:id="" action="ppaction://hlinkshowjump?jump=nextslide"/>
          </p:cNvPr>
          <p:cNvSpPr/>
          <p:nvPr/>
        </p:nvSpPr>
        <p:spPr>
          <a:xfrm rot="10800000">
            <a:off x="4046423" y="3199370"/>
            <a:ext cx="576648" cy="68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Chevron 38">
            <a:hlinkHover r:id="" action="ppaction://hlinkshowjump?jump=nextslide"/>
          </p:cNvPr>
          <p:cNvSpPr/>
          <p:nvPr/>
        </p:nvSpPr>
        <p:spPr>
          <a:xfrm rot="10800000">
            <a:off x="5286203" y="3530943"/>
            <a:ext cx="576648" cy="68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Chevron 39">
            <a:hlinkHover r:id="" action="ppaction://hlinkshowjump?jump=nextslide"/>
          </p:cNvPr>
          <p:cNvSpPr/>
          <p:nvPr/>
        </p:nvSpPr>
        <p:spPr>
          <a:xfrm rot="10800000">
            <a:off x="5286202" y="4218805"/>
            <a:ext cx="576648" cy="68786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4576935" y="2412674"/>
            <a:ext cx="4594221" cy="130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5400000">
            <a:off x="4296362" y="5088663"/>
            <a:ext cx="3192161" cy="829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rot="5400000">
            <a:off x="6986435" y="4673280"/>
            <a:ext cx="4314560" cy="54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>
            <a:off x="5941718" y="3543308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7451782" y="3887233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>
            <a:off x="5921538" y="4225496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7474902" y="4573531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5938566" y="4908971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>
            <a:off x="7517766" y="5254711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6258022" y="5254711"/>
            <a:ext cx="1641373" cy="90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 rot="5400000">
            <a:off x="6334119" y="5761583"/>
            <a:ext cx="543699" cy="1416910"/>
            <a:chOff x="1116225" y="1099749"/>
            <a:chExt cx="543699" cy="1416910"/>
          </a:xfrm>
        </p:grpSpPr>
        <p:sp>
          <p:nvSpPr>
            <p:cNvPr id="64" name="Isosceles Triangle 63">
              <a:hlinkHover r:id="" action="ppaction://hlinkshowjump?jump=nextslide"/>
            </p:cNvPr>
            <p:cNvSpPr/>
            <p:nvPr/>
          </p:nvSpPr>
          <p:spPr>
            <a:xfrm rot="16200000">
              <a:off x="1155356" y="1526060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Isosceles Triangle 64">
              <a:hlinkHover r:id="" action="ppaction://hlinkshowjump?jump=nextslide"/>
            </p:cNvPr>
            <p:cNvSpPr/>
            <p:nvPr/>
          </p:nvSpPr>
          <p:spPr>
            <a:xfrm rot="16200000">
              <a:off x="1155355" y="1060620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Isosceles Triangle 65">
              <a:hlinkHover r:id="" action="ppaction://hlinkshowjump?jump=nextslide"/>
            </p:cNvPr>
            <p:cNvSpPr/>
            <p:nvPr/>
          </p:nvSpPr>
          <p:spPr>
            <a:xfrm rot="16200000">
              <a:off x="1155354" y="2012091"/>
              <a:ext cx="465439" cy="543697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rot="5400000">
            <a:off x="4170394" y="2759292"/>
            <a:ext cx="792993" cy="997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6145427" y="2776151"/>
            <a:ext cx="889687" cy="423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5850991" y="3527618"/>
            <a:ext cx="3320165" cy="3330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060" y="344462"/>
            <a:ext cx="24955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2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0.05 -0.00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-1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04323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00364 -0.0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388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48148E-6 L -2.77778E-7 1.48148E-6 C -0.01997 -0.00532 -0.00295 -0.00046 -0.01164 -0.0037 C -0.01285 -0.00416 -0.01407 -0.00439 -0.01528 -0.00486 C -0.0165 -0.00555 -0.01754 -0.00671 -0.01893 -0.00717 C -0.02188 -0.00856 -0.02414 -0.0081 -0.02691 -0.00972 C -0.02882 -0.01064 -0.03056 -0.01227 -0.0323 -0.01319 C -0.03594 -0.01551 -0.03959 -0.01736 -0.04323 -0.01921 C -0.04462 -0.02014 -0.04618 -0.02083 -0.04775 -0.02176 C -0.04879 -0.02245 -0.05 -0.02338 -0.05122 -0.02407 C -0.05278 -0.025 -0.05434 -0.02569 -0.05573 -0.02639 C -0.05695 -0.02731 -0.05816 -0.02824 -0.05938 -0.02893 C -0.06059 -0.02963 -0.06476 -0.03125 -0.06563 -0.03125 C -0.07049 -0.03194 -0.07535 -0.03217 -0.08004 -0.0324 C -0.08299 -0.0331 -0.09045 -0.03472 -0.09271 -0.03611 C -0.09393 -0.0368 -0.09497 -0.03796 -0.09636 -0.03842 C -0.09948 -0.03958 -0.10295 -0.04004 -0.10625 -0.04097 C -0.11164 -0.04236 -0.10834 -0.04189 -0.11441 -0.04444 C -0.11545 -0.04514 -0.11667 -0.04537 -0.11789 -0.0456 L -0.15209 -0.04444 C -0.17257 -0.04328 -0.14584 -0.04352 -0.16389 -0.04213 C -0.17257 -0.04143 -0.18125 -0.0412 -0.18993 -0.04097 C -0.19306 -0.04051 -0.19601 -0.04027 -0.19896 -0.03981 C -0.20139 -0.03912 -0.20382 -0.03773 -0.20625 -0.03727 L -0.21337 -0.03611 C -0.21545 -0.03541 -0.21754 -0.03449 -0.2198 -0.03379 C -0.22118 -0.0331 -0.22275 -0.0331 -0.22431 -0.0324 C -0.22518 -0.03217 -0.22605 -0.03171 -0.22691 -0.03125 C -0.22813 -0.03078 -0.22934 -0.03055 -0.23056 -0.03009 C -0.23212 -0.02939 -0.23351 -0.02847 -0.23507 -0.02777 C -0.23629 -0.02708 -0.2375 -0.02708 -0.23872 -0.02639 C -0.24254 -0.02453 -0.24167 -0.0243 -0.24497 -0.02176 C -0.24618 -0.02083 -0.24723 -0.0199 -0.24861 -0.01921 C -0.25035 -0.01828 -0.25209 -0.01759 -0.254 -0.01689 L -0.25938 -0.01458 C -0.26025 -0.01412 -0.26111 -0.01365 -0.26198 -0.01319 C -0.26355 -0.0125 -0.26511 -0.01157 -0.2665 -0.01088 C -0.26754 -0.01041 -0.26841 -0.01018 -0.26927 -0.00972 C -0.27709 -0.00532 -0.26927 -0.00879 -0.27552 -0.00602 C -0.28108 -0.00115 -0.27518 -0.00578 -0.28195 -0.00254 C -0.28316 -0.00185 -0.2842 -0.00069 -0.28542 1.48148E-6 C -0.28629 0.00047 -0.28733 0.0007 -0.2882 0.00116 C -0.29306 0.00533 -0.29011 0.00255 -0.29636 0.01065 C -0.29723 0.01204 -0.29827 0.01297 -0.29896 0.01436 C -0.30105 0.01829 -0.30417 0.02477 -0.30625 0.02755 C -0.30868 0.03079 -0.31233 0.03496 -0.31337 0.03959 C -0.31476 0.04491 -0.31389 0.04213 -0.31615 0.04792 C -0.31667 0.05139 -0.31684 0.0544 -0.31789 0.05764 C -0.31841 0.05926 -0.3191 0.06088 -0.3198 0.06227 C -0.32153 0.07408 -0.31927 0.06366 -0.3224 0.07199 C -0.32309 0.07385 -0.32379 0.07871 -0.32414 0.08033 C -0.32448 0.08172 -0.32483 0.08287 -0.32518 0.08403 C -0.32535 0.09236 -0.32552 0.10093 -0.32605 0.10926 C -0.32622 0.11135 -0.32657 0.1132 -0.32691 0.11528 C -0.32726 0.1176 -0.32761 0.11991 -0.32778 0.12246 C -0.3283 0.12732 -0.32813 0.13218 -0.32865 0.13681 C -0.329 0.13936 -0.33004 0.14167 -0.33056 0.14398 C -0.33091 0.14607 -0.33108 0.14815 -0.33143 0.15 C -0.33351 0.18704 -0.33264 0.16598 -0.33143 0.23403 C -0.33125 0.24468 -0.33108 0.2588 -0.32969 0.27014 C -0.329 0.27477 -0.32865 0.27454 -0.32778 0.27848 C -0.32743 0.2801 -0.32743 0.28172 -0.32691 0.28334 C -0.32639 0.28496 -0.3257 0.28658 -0.32518 0.2882 C -0.32257 0.30486 -0.32466 0.29491 -0.32153 0.30625 C -0.32118 0.30741 -0.32101 0.30857 -0.32066 0.30973 C -0.3198 0.31181 -0.31875 0.31366 -0.31789 0.31574 C -0.31545 0.32223 -0.31684 0.32176 -0.31337 0.32778 C -0.31233 0.32963 -0.31094 0.33079 -0.30973 0.33264 C -0.29914 0.34977 -0.30903 0.33611 -0.30087 0.34699 C -0.30052 0.34815 -0.30035 0.34954 -0.29983 0.3507 C -0.2967 0.35811 -0.29566 0.3588 -0.2908 0.36505 L -0.28368 0.37454 C -0.28212 0.37616 -0.28056 0.37778 -0.27917 0.3794 C -0.27795 0.38102 -0.27691 0.38287 -0.27552 0.38426 C -0.27049 0.38959 -0.27257 0.38658 -0.26841 0.38912 C -0.25903 0.39468 -0.26632 0.39121 -0.26025 0.39375 C -0.25677 0.39699 -0.25782 0.3963 -0.25313 0.39861 C -0.25035 0.4 -0.24757 0.40116 -0.24497 0.40232 C -0.2441 0.40278 -0.24323 0.40324 -0.24219 0.40348 L -0.23681 0.40463 C -0.22205 0.41135 -0.23334 0.40695 -0.20174 0.40834 C -0.19966 0.40857 -0.19757 0.40926 -0.19532 0.40949 C -0.18907 0.41019 -0.18282 0.40973 -0.17657 0.41065 C -0.1724 0.41135 -0.1717 0.41343 -0.16841 0.41436 C -0.16268 0.41574 -0.16528 0.41505 -0.16025 0.41667 C -0.15938 0.4176 -0.15851 0.41852 -0.15764 0.41898 C -0.15677 0.41968 -0.15556 0.41945 -0.15486 0.42037 C -0.15226 0.42315 -0.14775 0.42986 -0.14775 0.42986 C -0.14532 0.43889 -0.14844 0.42778 -0.14497 0.43704 C -0.14445 0.4382 -0.14445 0.43959 -0.1441 0.44074 C -0.14358 0.44236 -0.14271 0.44375 -0.14219 0.44561 C -0.1415 0.44792 -0.1415 0.45047 -0.14045 0.45278 C -0.13959 0.45463 -0.13855 0.45672 -0.13768 0.4588 C -0.13507 0.46574 -0.13698 0.46412 -0.13316 0.47084 C -0.13247 0.47199 -0.13143 0.47292 -0.13056 0.47431 C -0.12986 0.47547 -0.12934 0.47686 -0.12882 0.47801 C -0.12795 0.47963 -0.12709 0.48125 -0.12605 0.48264 C -0.12518 0.48403 -0.12431 0.48519 -0.12327 0.48635 C -0.12118 0.49491 -0.12431 0.4838 -0.11875 0.49607 C -0.11372 0.50741 -0.12049 0.49746 -0.11441 0.50556 C -0.11407 0.50718 -0.11407 0.50903 -0.11337 0.51042 C -0.11094 0.51644 -0.1099 0.51528 -0.10712 0.51991 C -0.10365 0.5257 -0.10157 0.53102 -0.09723 0.53565 C -0.09497 0.53797 -0.09219 0.53936 -0.08993 0.54167 C -0.08559 0.54607 -0.08212 0.55232 -0.07743 0.55602 C -0.07535 0.55764 -0.07309 0.55903 -0.07101 0.56088 C -0.06945 0.56227 -0.06806 0.56412 -0.06667 0.56551 C -0.06476 0.56736 -0.06302 0.56898 -0.06111 0.57037 C -0.05973 0.57176 -0.05816 0.57269 -0.0566 0.57408 C -0.05486 0.57547 -0.05313 0.57732 -0.05122 0.57894 C -0.05018 0.57963 -0.04879 0.58033 -0.04775 0.58125 C -0.0467 0.58195 -0.04584 0.58287 -0.04497 0.58357 C -0.04375 0.58449 -0.04254 0.58519 -0.04132 0.58611 C -0.03768 0.58866 -0.03438 0.59236 -0.03056 0.59445 C -0.029 0.59514 -0.02761 0.59607 -0.02605 0.59676 C -0.02518 0.59723 -0.02431 0.59746 -0.02327 0.59815 C -0.01233 0.6044 -0.02605 0.59676 -0.01702 0.60278 C -0.01355 0.6051 -0.01302 0.60486 -0.0099 0.60648 C -0.00313 0.60996 -0.00782 0.60811 -0.00174 0.60996 C -0.00018 0.61135 0.00121 0.61273 0.00277 0.61366 C 0.00399 0.61436 0.0052 0.61436 0.00642 0.61482 C 0.00902 0.61598 0.01163 0.61783 0.01441 0.61852 C 0.02899 0.6213 0.02291 0.61991 0.03246 0.62199 L 0.08211 0.62084 C 0.08333 0.62084 0.08437 0.61991 0.08559 0.61968 C 0.08836 0.61922 0.09097 0.61875 0.09375 0.61852 C 0.09496 0.61806 0.09618 0.61783 0.09739 0.61736 C 0.10069 0.61598 0.09982 0.61574 0.10364 0.61482 C 0.10573 0.61436 0.10781 0.61412 0.10989 0.61366 C 0.11823 0.60672 0.11649 0.60741 0.12621 0.60278 C 0.12743 0.60232 0.12864 0.60209 0.12986 0.60162 C 0.14427 0.59584 0.12222 0.60301 0.15139 0.59329 C 0.1526 0.59283 0.15382 0.5926 0.15503 0.59213 C 0.15711 0.59098 0.1592 0.58982 0.16128 0.58843 C 0.16406 0.58681 0.16649 0.58449 0.16944 0.58357 C 0.17118 0.58311 0.17309 0.58287 0.17482 0.58241 C 0.17777 0.58172 0.18073 0.58056 0.18385 0.5801 C 0.18767 0.5794 0.19166 0.57917 0.19548 0.57894 C 0.20208 0.57917 0.20885 0.57894 0.21545 0.5801 C 0.21961 0.58079 0.22847 0.58959 0.23073 0.59213 C 0.23541 0.59769 0.24097 0.60278 0.24427 0.60996 C 0.24722 0.6169 0.25052 0.62338 0.25312 0.63056 C 0.25399 0.63264 0.25416 0.63542 0.25503 0.63773 C 0.25642 0.64167 0.25816 0.64561 0.25955 0.64977 C 0.26198 0.65718 0.26093 0.65625 0.26215 0.66412 C 0.26232 0.66528 0.26284 0.66644 0.26319 0.6676 C 0.26284 0.67084 0.26284 0.67431 0.26215 0.67732 C 0.26076 0.68403 0.2592 0.68403 0.25677 0.68936 C 0.25607 0.69074 0.25573 0.6926 0.25503 0.69422 C 0.25347 0.69676 0.24461 0.70695 0.24427 0.70741 C 0.24166 0.70973 0.23871 0.71111 0.23611 0.71343 C 0.23472 0.71436 0.23385 0.71621 0.23246 0.7169 C 0.23073 0.71783 0.22882 0.7176 0.22708 0.71806 C 0.21805 0.72061 0.2151 0.72246 0.20451 0.72292 C 0.17968 0.72385 0.15468 0.72385 0.12986 0.72408 C 0.02448 0.73542 0.0868 0.72963 -0.14948 0.72547 C -0.154 0.72523 -0.16875 0.71852 -0.17292 0.7169 C -0.17639 0.71551 -0.18004 0.71459 -0.18368 0.71343 C -0.18664 0.71227 -0.18959 0.71088 -0.19271 0.70973 C -0.20365 0.70579 -0.19236 0.71065 -0.19983 0.70741 C -0.21111 0.69236 -0.19584 0.71343 -0.21164 0.6882 C -0.21355 0.68519 -0.2158 0.68241 -0.21789 0.67963 L -0.2198 0.67732 L -0.22691 0.675 L -0.22066 0.64375 L -0.28282 0.63287 L -0.2099 0.71574 " pathEditMode="relative" ptsTypes="AAAAAAAAAAAAAAAAAAAAAAAAAAAAAAAAAAAAAAAAAAAAAAAAAAAAAAAAAAAAAAAAAAAAAAAAAAAAAAAAAAAAAAAAAAAAAAAAAAAAAAAAAAAAAAAAAAAAAAAAAAAAAAAAAAAAAAAAAAAAAAAAAAAAAAAAAAAAAAAAAAAAAAA">
                                      <p:cBhvr>
                                        <p:cTn id="14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</p:childTnLst>
        </p:cTn>
      </p:par>
    </p:tnLst>
    <p:bldLst>
      <p:bldP spid="29" grpId="0" animBg="1"/>
      <p:bldP spid="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Click r:id="" action="ppaction://hlinkshowjump?jump=firstslide"/>
          </p:cNvPr>
          <p:cNvSpPr/>
          <p:nvPr/>
        </p:nvSpPr>
        <p:spPr>
          <a:xfrm>
            <a:off x="626077" y="510747"/>
            <a:ext cx="1342766" cy="11368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restart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11611" y="2726724"/>
            <a:ext cx="2463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O my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 goodness </a:t>
            </a:r>
            <a:r>
              <a:rPr lang="en-US" sz="3600" dirty="0" smtClean="0">
                <a:solidFill>
                  <a:srgbClr val="FF0000"/>
                </a:solidFill>
              </a:rPr>
              <a:t>you suck so bad. 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1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Click r:id="" action="ppaction://hlinkshowjump?jump=endshow"/>
          </p:cNvPr>
          <p:cNvSpPr/>
          <p:nvPr/>
        </p:nvSpPr>
        <p:spPr>
          <a:xfrm>
            <a:off x="626077" y="510747"/>
            <a:ext cx="1120345" cy="10709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play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0" y="2784389"/>
            <a:ext cx="29491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God job you finally </a:t>
            </a:r>
            <a:r>
              <a:rPr lang="en-US" sz="4000" dirty="0">
                <a:solidFill>
                  <a:srgbClr val="FF0000"/>
                </a:solidFill>
              </a:rPr>
              <a:t>beat H.E.double </a:t>
            </a:r>
            <a:r>
              <a:rPr lang="en-US" sz="4000" dirty="0" err="1">
                <a:solidFill>
                  <a:srgbClr val="FF0000"/>
                </a:solidFill>
              </a:rPr>
              <a:t>Hockeysticks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03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35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 Yardley</dc:creator>
  <cp:lastModifiedBy>Spencer Yardley</cp:lastModifiedBy>
  <cp:revision>14</cp:revision>
  <dcterms:created xsi:type="dcterms:W3CDTF">2015-11-10T18:38:01Z</dcterms:created>
  <dcterms:modified xsi:type="dcterms:W3CDTF">2015-11-16T18:59:54Z</dcterms:modified>
</cp:coreProperties>
</file>