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04B7-B65B-4A6E-8B7F-455EB6D18B2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ED56-4D9A-4581-90BF-FB932F282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8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04B7-B65B-4A6E-8B7F-455EB6D18B2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ED56-4D9A-4581-90BF-FB932F282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2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04B7-B65B-4A6E-8B7F-455EB6D18B2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ED56-4D9A-4581-90BF-FB932F282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932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04B7-B65B-4A6E-8B7F-455EB6D18B2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ED56-4D9A-4581-90BF-FB932F282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14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04B7-B65B-4A6E-8B7F-455EB6D18B2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ED56-4D9A-4581-90BF-FB932F282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42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04B7-B65B-4A6E-8B7F-455EB6D18B2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ED56-4D9A-4581-90BF-FB932F282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0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04B7-B65B-4A6E-8B7F-455EB6D18B2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ED56-4D9A-4581-90BF-FB932F282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318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04B7-B65B-4A6E-8B7F-455EB6D18B2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ED56-4D9A-4581-90BF-FB932F282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91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04B7-B65B-4A6E-8B7F-455EB6D18B2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ED56-4D9A-4581-90BF-FB932F282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32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04B7-B65B-4A6E-8B7F-455EB6D18B2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ED56-4D9A-4581-90BF-FB932F282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535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E04B7-B65B-4A6E-8B7F-455EB6D18B2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ED56-4D9A-4581-90BF-FB932F282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573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E04B7-B65B-4A6E-8B7F-455EB6D18B21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BED56-4D9A-4581-90BF-FB932F2821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426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e 3">
            <a:hlinkClick r:id="" action="ppaction://hlinkshowjump?jump=nextslide"/>
          </p:cNvPr>
          <p:cNvSpPr/>
          <p:nvPr/>
        </p:nvSpPr>
        <p:spPr>
          <a:xfrm rot="3035770">
            <a:off x="301548" y="302489"/>
            <a:ext cx="1537685" cy="1360790"/>
          </a:xfrm>
          <a:prstGeom prst="pie">
            <a:avLst>
              <a:gd name="adj1" fmla="val 20666393"/>
              <a:gd name="adj2" fmla="val 1650828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lowchart: Connector 4"/>
          <p:cNvSpPr/>
          <p:nvPr/>
        </p:nvSpPr>
        <p:spPr>
          <a:xfrm>
            <a:off x="1959660" y="929335"/>
            <a:ext cx="270791" cy="238897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>
            <a:off x="2341663" y="929336"/>
            <a:ext cx="270791" cy="238897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>
            <a:off x="2729896" y="929337"/>
            <a:ext cx="270791" cy="238897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3111899" y="929337"/>
            <a:ext cx="270791" cy="238897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/>
          <p:cNvSpPr/>
          <p:nvPr/>
        </p:nvSpPr>
        <p:spPr>
          <a:xfrm>
            <a:off x="3501081" y="929336"/>
            <a:ext cx="270791" cy="238897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3890263" y="929334"/>
            <a:ext cx="270791" cy="238897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/>
          <p:cNvSpPr/>
          <p:nvPr/>
        </p:nvSpPr>
        <p:spPr>
          <a:xfrm>
            <a:off x="4260018" y="929334"/>
            <a:ext cx="270791" cy="238897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nnector 13"/>
          <p:cNvSpPr/>
          <p:nvPr/>
        </p:nvSpPr>
        <p:spPr>
          <a:xfrm>
            <a:off x="4629773" y="929333"/>
            <a:ext cx="270791" cy="238897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/>
          <p:cNvSpPr/>
          <p:nvPr/>
        </p:nvSpPr>
        <p:spPr>
          <a:xfrm>
            <a:off x="4999528" y="929332"/>
            <a:ext cx="270791" cy="238897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15"/>
          <p:cNvSpPr/>
          <p:nvPr/>
        </p:nvSpPr>
        <p:spPr>
          <a:xfrm>
            <a:off x="5369283" y="929331"/>
            <a:ext cx="270791" cy="238897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/>
          <p:cNvSpPr/>
          <p:nvPr/>
        </p:nvSpPr>
        <p:spPr>
          <a:xfrm>
            <a:off x="5739038" y="929331"/>
            <a:ext cx="270791" cy="238897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Connector 17"/>
          <p:cNvSpPr/>
          <p:nvPr/>
        </p:nvSpPr>
        <p:spPr>
          <a:xfrm>
            <a:off x="6102449" y="929331"/>
            <a:ext cx="270791" cy="238897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18"/>
          <p:cNvSpPr/>
          <p:nvPr/>
        </p:nvSpPr>
        <p:spPr>
          <a:xfrm>
            <a:off x="6478548" y="929331"/>
            <a:ext cx="270791" cy="238897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490209" y="4957247"/>
            <a:ext cx="70186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7030A0"/>
                </a:solidFill>
              </a:rPr>
              <a:t>GOOD LUCK</a:t>
            </a:r>
            <a:endParaRPr lang="en-US" sz="9600" dirty="0">
              <a:solidFill>
                <a:srgbClr val="7030A0"/>
              </a:solidFill>
            </a:endParaRPr>
          </a:p>
        </p:txBody>
      </p:sp>
      <p:sp>
        <p:nvSpPr>
          <p:cNvPr id="3" name="TextBox 2">
            <a:hlinkClick r:id="" action="ppaction://hlinkshowjump?jump=nextslide"/>
          </p:cNvPr>
          <p:cNvSpPr txBox="1"/>
          <p:nvPr/>
        </p:nvSpPr>
        <p:spPr>
          <a:xfrm>
            <a:off x="449967" y="744665"/>
            <a:ext cx="644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Start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2620" y="2140660"/>
            <a:ext cx="775686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>
                <a:solidFill>
                  <a:srgbClr val="7030A0"/>
                </a:solidFill>
              </a:rPr>
              <a:t>Want To Play??</a:t>
            </a:r>
          </a:p>
        </p:txBody>
      </p:sp>
    </p:spTree>
    <p:extLst>
      <p:ext uri="{BB962C8B-B14F-4D97-AF65-F5344CB8AC3E}">
        <p14:creationId xmlns:p14="http://schemas.microsoft.com/office/powerpoint/2010/main" val="122491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e 3"/>
          <p:cNvSpPr/>
          <p:nvPr/>
        </p:nvSpPr>
        <p:spPr>
          <a:xfrm rot="3035770">
            <a:off x="313998" y="391882"/>
            <a:ext cx="1359902" cy="1331559"/>
          </a:xfrm>
          <a:prstGeom prst="pie">
            <a:avLst>
              <a:gd name="adj1" fmla="val 20666393"/>
              <a:gd name="adj2" fmla="val 16876435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9020432" y="0"/>
            <a:ext cx="123568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4124" cy="6870787"/>
          </a:xfrm>
          <a:prstGeom prst="rect">
            <a:avLst/>
          </a:prstGeom>
        </p:spPr>
      </p:pic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56607" y="-1"/>
            <a:ext cx="8963826" cy="16475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56605" y="6693243"/>
            <a:ext cx="8963826" cy="16475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iagonal Stripe 20">
            <a:hlinkHover r:id="" action="ppaction://hlinkshowjump?jump=nextslide"/>
          </p:cNvPr>
          <p:cNvSpPr/>
          <p:nvPr/>
        </p:nvSpPr>
        <p:spPr>
          <a:xfrm>
            <a:off x="2084174" y="164756"/>
            <a:ext cx="2493103" cy="4333103"/>
          </a:xfrm>
          <a:prstGeom prst="diagStrip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Right Triangle 23">
            <a:hlinkHover r:id="" action="ppaction://hlinkshowjump?jump=nextslide"/>
          </p:cNvPr>
          <p:cNvSpPr/>
          <p:nvPr/>
        </p:nvSpPr>
        <p:spPr>
          <a:xfrm>
            <a:off x="2995612" y="3767274"/>
            <a:ext cx="4497859" cy="2965621"/>
          </a:xfrm>
          <a:prstGeom prst="rt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32-Point Star 24"/>
          <p:cNvSpPr/>
          <p:nvPr/>
        </p:nvSpPr>
        <p:spPr>
          <a:xfrm>
            <a:off x="3706704" y="1529164"/>
            <a:ext cx="2627870" cy="2155732"/>
          </a:xfrm>
          <a:prstGeom prst="star32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32-Point Star 25">
            <a:hlinkHover r:id="" action="ppaction://hlinkshowjump?jump=nextslide"/>
          </p:cNvPr>
          <p:cNvSpPr/>
          <p:nvPr/>
        </p:nvSpPr>
        <p:spPr>
          <a:xfrm>
            <a:off x="5252778" y="3684896"/>
            <a:ext cx="1845276" cy="1613449"/>
          </a:xfrm>
          <a:prstGeom prst="star32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32-Point Star 26">
            <a:hlinkHover r:id="" action="ppaction://hlinkshowjump?jump=nextslide"/>
          </p:cNvPr>
          <p:cNvSpPr/>
          <p:nvPr/>
        </p:nvSpPr>
        <p:spPr>
          <a:xfrm>
            <a:off x="6565556" y="712504"/>
            <a:ext cx="2084173" cy="2026509"/>
          </a:xfrm>
          <a:prstGeom prst="star32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32-Point Star 27">
            <a:hlinkHover r:id="" action="ppaction://hlinkshowjump?jump=nextslide"/>
          </p:cNvPr>
          <p:cNvSpPr/>
          <p:nvPr/>
        </p:nvSpPr>
        <p:spPr>
          <a:xfrm>
            <a:off x="7098054" y="2997104"/>
            <a:ext cx="1651686" cy="1290129"/>
          </a:xfrm>
          <a:prstGeom prst="star32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>
            <a:hlinkHover r:id="" action="ppaction://hlinkshowjump?jump=nextslide"/>
          </p:cNvPr>
          <p:cNvSpPr/>
          <p:nvPr/>
        </p:nvSpPr>
        <p:spPr>
          <a:xfrm>
            <a:off x="8121555" y="6232651"/>
            <a:ext cx="270791" cy="238897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32-Point Star 31">
            <a:hlinkHover r:id="" action="ppaction://hlinkshowjump?jump=nextslide"/>
          </p:cNvPr>
          <p:cNvSpPr/>
          <p:nvPr/>
        </p:nvSpPr>
        <p:spPr>
          <a:xfrm>
            <a:off x="4765589" y="204407"/>
            <a:ext cx="1429265" cy="1242377"/>
          </a:xfrm>
          <a:prstGeom prst="star32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32-Point Star 32"/>
          <p:cNvSpPr/>
          <p:nvPr/>
        </p:nvSpPr>
        <p:spPr>
          <a:xfrm>
            <a:off x="7098053" y="4492877"/>
            <a:ext cx="1685795" cy="1601579"/>
          </a:xfrm>
          <a:prstGeom prst="star32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iagonal Stripe 1">
            <a:hlinkHover r:id="" action="ppaction://hlinkshowjump?jump=nextslide"/>
          </p:cNvPr>
          <p:cNvSpPr/>
          <p:nvPr/>
        </p:nvSpPr>
        <p:spPr>
          <a:xfrm flipH="1">
            <a:off x="47885" y="4402692"/>
            <a:ext cx="2552308" cy="1981631"/>
          </a:xfrm>
          <a:prstGeom prst="diagStri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1380419" y="4802598"/>
            <a:ext cx="1768494" cy="8949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hlinkClick r:id="" action="ppaction://hlinkshowjump?jump=las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101" y="6009769"/>
            <a:ext cx="286537" cy="25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09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32" grpId="0" animBg="1"/>
      <p:bldP spid="33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e 3"/>
          <p:cNvSpPr/>
          <p:nvPr/>
        </p:nvSpPr>
        <p:spPr>
          <a:xfrm rot="3035770">
            <a:off x="62746" y="-467326"/>
            <a:ext cx="2296431" cy="2165390"/>
          </a:xfrm>
          <a:prstGeom prst="pie">
            <a:avLst>
              <a:gd name="adj1" fmla="val 19927929"/>
              <a:gd name="adj2" fmla="val 6697046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hord 6"/>
          <p:cNvSpPr/>
          <p:nvPr/>
        </p:nvSpPr>
        <p:spPr>
          <a:xfrm rot="6774517">
            <a:off x="2300424" y="-49794"/>
            <a:ext cx="1884724" cy="1772825"/>
          </a:xfrm>
          <a:prstGeom prst="chord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/>
          <p:cNvSpPr/>
          <p:nvPr/>
        </p:nvSpPr>
        <p:spPr>
          <a:xfrm>
            <a:off x="2719170" y="348117"/>
            <a:ext cx="280086" cy="24713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/>
          <p:cNvSpPr/>
          <p:nvPr/>
        </p:nvSpPr>
        <p:spPr>
          <a:xfrm>
            <a:off x="3391235" y="348116"/>
            <a:ext cx="255373" cy="24713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/>
          <p:cNvSpPr/>
          <p:nvPr/>
        </p:nvSpPr>
        <p:spPr>
          <a:xfrm>
            <a:off x="2719170" y="445967"/>
            <a:ext cx="140043" cy="123567"/>
          </a:xfrm>
          <a:prstGeom prst="flowChartConnector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/>
          <p:cNvSpPr/>
          <p:nvPr/>
        </p:nvSpPr>
        <p:spPr>
          <a:xfrm>
            <a:off x="3394208" y="442383"/>
            <a:ext cx="127686" cy="123567"/>
          </a:xfrm>
          <a:prstGeom prst="flowChartConnector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10800000">
            <a:off x="2415853" y="1184434"/>
            <a:ext cx="395417" cy="535460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 rot="10800000">
            <a:off x="2837873" y="1184434"/>
            <a:ext cx="395417" cy="535460"/>
          </a:xfrm>
          <a:prstGeom prst="triangl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 rot="10800000">
            <a:off x="3259400" y="1184434"/>
            <a:ext cx="395417" cy="535460"/>
          </a:xfrm>
          <a:prstGeom prst="triangl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 rot="10800000">
            <a:off x="3681420" y="1184434"/>
            <a:ext cx="395417" cy="535460"/>
          </a:xfrm>
          <a:prstGeom prst="triangl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23982" y="2707661"/>
            <a:ext cx="75540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7030A0"/>
                </a:solidFill>
              </a:rPr>
              <a:t>YOU LOSE!!!!!</a:t>
            </a:r>
            <a:endParaRPr lang="en-US" sz="9600" dirty="0">
              <a:solidFill>
                <a:srgbClr val="7030A0"/>
              </a:solidFill>
            </a:endParaRPr>
          </a:p>
        </p:txBody>
      </p:sp>
      <p:sp>
        <p:nvSpPr>
          <p:cNvPr id="6" name="TextBox 5">
            <a:hlinkClick r:id="" action="ppaction://hlinkshowjump?jump=firstslide"/>
          </p:cNvPr>
          <p:cNvSpPr txBox="1"/>
          <p:nvPr/>
        </p:nvSpPr>
        <p:spPr>
          <a:xfrm>
            <a:off x="622619" y="899105"/>
            <a:ext cx="120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Try Again?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64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e 3"/>
          <p:cNvSpPr/>
          <p:nvPr/>
        </p:nvSpPr>
        <p:spPr>
          <a:xfrm rot="3035770">
            <a:off x="301548" y="302489"/>
            <a:ext cx="1537685" cy="1360790"/>
          </a:xfrm>
          <a:prstGeom prst="pie">
            <a:avLst>
              <a:gd name="adj1" fmla="val 20666393"/>
              <a:gd name="adj2" fmla="val 1650828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14477" y="1355830"/>
            <a:ext cx="7438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7030A0"/>
                </a:solidFill>
              </a:rPr>
              <a:t>YOU WIN!!!!</a:t>
            </a:r>
            <a:endParaRPr lang="en-US" sz="96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http://chi-guy.com/wp-content/uploads/2014/06/Stanley-Cu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2198"/>
            <a:ext cx="3302663" cy="4265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hlinkClick r:id="" action="ppaction://hlinkshowjump?jump=firstslide"/>
          </p:cNvPr>
          <p:cNvSpPr txBox="1"/>
          <p:nvPr/>
        </p:nvSpPr>
        <p:spPr>
          <a:xfrm>
            <a:off x="430659" y="659718"/>
            <a:ext cx="1031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Play Again?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028" name="Picture 4" descr="http://lakingsnews.files.wordpress.com/2012/10/stanley-cup-photo-by-chaz-cur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521" y="2594121"/>
            <a:ext cx="2835479" cy="4263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5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</TotalTime>
  <Words>19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Wyatt Thompson</dc:creator>
  <cp:lastModifiedBy>Wyatt Thompson</cp:lastModifiedBy>
  <cp:revision>16</cp:revision>
  <dcterms:created xsi:type="dcterms:W3CDTF">2015-11-10T18:37:56Z</dcterms:created>
  <dcterms:modified xsi:type="dcterms:W3CDTF">2015-11-16T19:13:13Z</dcterms:modified>
</cp:coreProperties>
</file>