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ysa Averett" initials="MA" lastIdx="1" clrIdx="0">
    <p:extLst>
      <p:ext uri="{19B8F6BF-5375-455C-9EA6-DF929625EA0E}">
        <p15:presenceInfo xmlns:p15="http://schemas.microsoft.com/office/powerpoint/2012/main" userId="S-1-5-21-2433786201-1653911975-1980775234-273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09F71-93EB-4C5F-BB08-A10D54E0CC0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DF4CC-357B-4E57-B410-D215F97C08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66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DF4CC-357B-4E57-B410-D215F97C081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76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08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1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095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814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25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964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636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151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37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2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83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9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44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60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38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68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7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D15DF3-F1B3-4B0C-9903-046296AB77D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B090C3-7400-490C-9165-506F2EA0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2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>
            <a:hlinkHover r:id="" action="ppaction://hlinkshowjump?jump=nextslide"/>
          </p:cNvPr>
          <p:cNvSpPr/>
          <p:nvPr/>
        </p:nvSpPr>
        <p:spPr>
          <a:xfrm>
            <a:off x="502508" y="238898"/>
            <a:ext cx="1235676" cy="848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right</a:t>
            </a:r>
          </a:p>
          <a:p>
            <a:pPr algn="ctr"/>
            <a:r>
              <a:rPr lang="en-US" dirty="0" smtClean="0"/>
              <a:t>here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91265" y="2463114"/>
            <a:ext cx="49097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>
                <a:latin typeface="BankGothic Md BT" panose="020B0807020203060204" pitchFamily="34" charset="0"/>
              </a:rPr>
              <a:t>WELCOME TO THE MAZE </a:t>
            </a:r>
          </a:p>
          <a:p>
            <a:r>
              <a:rPr lang="en-US" b="1" i="1" u="sng" dirty="0" smtClean="0">
                <a:latin typeface="BankGothic Md BT" panose="020B0807020203060204" pitchFamily="34" charset="0"/>
              </a:rPr>
              <a:t>PLEASE ENJOY YOUR STAY </a:t>
            </a:r>
          </a:p>
          <a:p>
            <a:r>
              <a:rPr lang="en-US" b="1" i="1" u="sng" dirty="0" smtClean="0">
                <a:latin typeface="BankGothic Md BT" panose="020B0807020203060204" pitchFamily="34" charset="0"/>
              </a:rPr>
              <a:t>THREE RULES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u="sng" dirty="0" smtClean="0">
                <a:latin typeface="BankGothic Md BT" panose="020B0807020203060204" pitchFamily="34" charset="0"/>
              </a:rPr>
              <a:t>HAVE FUN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u="sng" dirty="0" smtClean="0">
                <a:latin typeface="BankGothic Md BT" panose="020B0807020203060204" pitchFamily="34" charset="0"/>
              </a:rPr>
              <a:t>DON’T DIE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u="sng" dirty="0" smtClean="0">
                <a:latin typeface="BankGothic Md BT" panose="020B0807020203060204" pitchFamily="34" charset="0"/>
              </a:rPr>
              <a:t>AND MOST OF ALL DON’T TOUCH ANYTHING </a:t>
            </a:r>
          </a:p>
        </p:txBody>
      </p:sp>
    </p:spTree>
    <p:extLst>
      <p:ext uri="{BB962C8B-B14F-4D97-AF65-F5344CB8AC3E}">
        <p14:creationId xmlns:p14="http://schemas.microsoft.com/office/powerpoint/2010/main" val="82325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>
            <a:hlinkHover r:id="" action="ppaction://hlinkshowjump?jump=nextslide"/>
          </p:cNvPr>
          <p:cNvSpPr/>
          <p:nvPr/>
        </p:nvSpPr>
        <p:spPr>
          <a:xfrm>
            <a:off x="502508" y="238898"/>
            <a:ext cx="1235676" cy="848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</a:p>
          <a:p>
            <a:pPr algn="ctr"/>
            <a:r>
              <a:rPr lang="en-US" dirty="0" smtClean="0"/>
              <a:t>here</a:t>
            </a:r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-1"/>
            <a:ext cx="41189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802130" y="0"/>
            <a:ext cx="41189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354227" y="6540842"/>
            <a:ext cx="8447903" cy="3171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flipH="1">
            <a:off x="428366" y="0"/>
            <a:ext cx="8373763" cy="238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>
            <a:off x="1515761" y="5086863"/>
            <a:ext cx="7304901" cy="391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32-Point Star 9">
            <a:hlinkHover r:id="" action="ppaction://hlinkshowjump?jump=lastslide"/>
          </p:cNvPr>
          <p:cNvSpPr/>
          <p:nvPr/>
        </p:nvSpPr>
        <p:spPr>
          <a:xfrm>
            <a:off x="7170029" y="5499175"/>
            <a:ext cx="1565190" cy="823783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Click 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5-Point Star 10">
            <a:hlinkHover r:id="" action="ppaction://hlinkshowjump?jump=nextslide"/>
          </p:cNvPr>
          <p:cNvSpPr/>
          <p:nvPr/>
        </p:nvSpPr>
        <p:spPr>
          <a:xfrm rot="21257683">
            <a:off x="1135633" y="5703451"/>
            <a:ext cx="484632" cy="4846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hlinkHover r:id="" action="ppaction://hlinkshowjump?jump=nextslide"/>
          </p:cNvPr>
          <p:cNvSpPr/>
          <p:nvPr/>
        </p:nvSpPr>
        <p:spPr>
          <a:xfrm rot="16200000">
            <a:off x="2649433" y="5489378"/>
            <a:ext cx="1023094" cy="1024128"/>
          </a:xfrm>
          <a:prstGeom prst="plus">
            <a:avLst>
              <a:gd name="adj" fmla="val 3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Extract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931635" y="6022743"/>
            <a:ext cx="337751" cy="534215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Extract 13">
            <a:hlinkHover r:id="" action="ppaction://hlinkshowjump?jump=nextslide"/>
          </p:cNvPr>
          <p:cNvSpPr/>
          <p:nvPr/>
        </p:nvSpPr>
        <p:spPr>
          <a:xfrm>
            <a:off x="5285604" y="5984165"/>
            <a:ext cx="406741" cy="556675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Merge 14">
            <a:hlinkHover r:id="" action="ppaction://hlinkshowjump?jump=nextslide"/>
          </p:cNvPr>
          <p:cNvSpPr/>
          <p:nvPr/>
        </p:nvSpPr>
        <p:spPr>
          <a:xfrm>
            <a:off x="4507639" y="5489895"/>
            <a:ext cx="488609" cy="62688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459384" y="1632966"/>
            <a:ext cx="7620002" cy="194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10800000" flipH="1" flipV="1">
            <a:off x="2102448" y="1005621"/>
            <a:ext cx="698158" cy="511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10800000" flipH="1" flipV="1">
            <a:off x="2988015" y="238896"/>
            <a:ext cx="881449" cy="787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Moon 1">
            <a:hlinkHover r:id="" action="ppaction://hlinkshowjump?jump=nextslide"/>
          </p:cNvPr>
          <p:cNvSpPr/>
          <p:nvPr/>
        </p:nvSpPr>
        <p:spPr>
          <a:xfrm>
            <a:off x="4761469" y="610637"/>
            <a:ext cx="1861752" cy="601362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>
            <a:hlinkHover r:id="" action="ppaction://hlinkshowjump?jump=nextslide"/>
          </p:cNvPr>
          <p:cNvSpPr/>
          <p:nvPr/>
        </p:nvSpPr>
        <p:spPr>
          <a:xfrm>
            <a:off x="1044656" y="2123295"/>
            <a:ext cx="2427593" cy="2458994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>
            <a:hlinkHover r:id="" action="ppaction://hlinkshowjump?jump=nextslide"/>
          </p:cNvPr>
          <p:cNvSpPr/>
          <p:nvPr/>
        </p:nvSpPr>
        <p:spPr>
          <a:xfrm rot="1050936">
            <a:off x="4741125" y="1909118"/>
            <a:ext cx="2957136" cy="2860590"/>
          </a:xfrm>
          <a:prstGeom prst="lightningBol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ular Callout 15"/>
          <p:cNvSpPr/>
          <p:nvPr/>
        </p:nvSpPr>
        <p:spPr>
          <a:xfrm>
            <a:off x="3931635" y="2119864"/>
            <a:ext cx="797137" cy="602029"/>
          </a:xfrm>
          <a:prstGeom prst="wedgeRoundRect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Keep going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38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1782 L 0.00937 -0.102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421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-0.00452 -0.074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-37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7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81 -0.03102 L -0.02865 0.00764 C -0.0217 0.01644 -0.01129 0.0213 -0.00035 0.0213 C 0.01198 0.0213 0.02187 0.01644 0.02899 0.00764 L 0.06233 -0.03102 " pathEditMode="relative" rAng="0" ptsTypes="AAAAA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26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40741E-7 L -1.11111E-6 0.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2" grpId="0" animBg="1"/>
      <p:bldP spid="3" grpId="0" animBg="1"/>
      <p:bldP spid="20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560173" y="414641"/>
            <a:ext cx="1235676" cy="848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me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06811" y="2759675"/>
            <a:ext cx="5626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i="1" dirty="0" smtClean="0"/>
          </a:p>
          <a:p>
            <a:r>
              <a:rPr lang="en-US" sz="5400" b="1" i="1" u="sng" dirty="0" smtClean="0"/>
              <a:t>You suck </a:t>
            </a:r>
            <a:endParaRPr lang="en-US" sz="5400" b="1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070919" y="1614616"/>
            <a:ext cx="19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Come on don’t quit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2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Arrow 3"/>
          <p:cNvSpPr/>
          <p:nvPr/>
        </p:nvSpPr>
        <p:spPr>
          <a:xfrm>
            <a:off x="502508" y="238897"/>
            <a:ext cx="1812324" cy="1318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66767" y="2339546"/>
            <a:ext cx="4654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You the </a:t>
            </a:r>
            <a:r>
              <a:rPr lang="en-US" sz="4000" dirty="0" err="1" smtClean="0"/>
              <a:t>weiner</a:t>
            </a:r>
            <a:r>
              <a:rPr lang="en-US" sz="4000" dirty="0" smtClean="0"/>
              <a:t>!!!!</a:t>
            </a:r>
            <a:endParaRPr lang="en-US" sz="4000" dirty="0"/>
          </a:p>
        </p:txBody>
      </p:sp>
      <p:sp>
        <p:nvSpPr>
          <p:cNvPr id="3" name="Wave 2"/>
          <p:cNvSpPr/>
          <p:nvPr/>
        </p:nvSpPr>
        <p:spPr>
          <a:xfrm>
            <a:off x="2652584" y="3731741"/>
            <a:ext cx="4176584" cy="1532237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1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134</TotalTime>
  <Words>44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BankGothic Md BT</vt:lpstr>
      <vt:lpstr>Calibri</vt:lpstr>
      <vt:lpstr>Garamond</vt:lpstr>
      <vt:lpstr>Organic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Maysa Averett</dc:creator>
  <cp:lastModifiedBy>Maysa Averett</cp:lastModifiedBy>
  <cp:revision>15</cp:revision>
  <dcterms:created xsi:type="dcterms:W3CDTF">2015-11-10T19:00:15Z</dcterms:created>
  <dcterms:modified xsi:type="dcterms:W3CDTF">2015-11-16T18:37:22Z</dcterms:modified>
</cp:coreProperties>
</file>