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85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4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1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7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94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9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7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3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1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8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5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E14F1512-18C9-4198-9306-C1B8BD75BCE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E9EBE5A-4B99-4728-955D-EFB6F5C38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439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181232" y="135924"/>
            <a:ext cx="3064476" cy="334044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WELCOME to the Kyle MAZE!</a:t>
            </a:r>
            <a:endParaRPr lang="en-US" sz="4800" dirty="0"/>
          </a:p>
        </p:txBody>
      </p:sp>
      <p:sp>
        <p:nvSpPr>
          <p:cNvPr id="2" name="Lightning Bolt 1">
            <a:hlinkHover r:id="" action="ppaction://hlinkshowjump?jump=nextslide"/>
          </p:cNvPr>
          <p:cNvSpPr/>
          <p:nvPr/>
        </p:nvSpPr>
        <p:spPr>
          <a:xfrm rot="1446359">
            <a:off x="3456992" y="2817340"/>
            <a:ext cx="2561968" cy="1581664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5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4077731" y="2998572"/>
            <a:ext cx="906161" cy="66726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32-Point Star 1">
            <a:hlinkHover r:id="" action="ppaction://hlinkshowjump?jump=nextslide"/>
          </p:cNvPr>
          <p:cNvSpPr/>
          <p:nvPr/>
        </p:nvSpPr>
        <p:spPr>
          <a:xfrm>
            <a:off x="1680439" y="2793658"/>
            <a:ext cx="1773936" cy="1771135"/>
          </a:xfrm>
          <a:prstGeom prst="star32">
            <a:avLst>
              <a:gd name="adj" fmla="val 1331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3" name="32-Point Star 2"/>
          <p:cNvSpPr/>
          <p:nvPr/>
        </p:nvSpPr>
        <p:spPr>
          <a:xfrm>
            <a:off x="5330914" y="2704071"/>
            <a:ext cx="1773936" cy="1773936"/>
          </a:xfrm>
          <a:prstGeom prst="star32">
            <a:avLst>
              <a:gd name="adj" fmla="val 1502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Half Frame 22">
            <a:hlinkHover r:id="" action="ppaction://hlinkshowjump?jump=nextslide"/>
          </p:cNvPr>
          <p:cNvSpPr/>
          <p:nvPr/>
        </p:nvSpPr>
        <p:spPr>
          <a:xfrm>
            <a:off x="65903" y="98854"/>
            <a:ext cx="1175952" cy="660674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Diagonal Stripe 25">
            <a:hlinkHover r:id="" action="ppaction://hlinkshowjump?jump=nextslide"/>
          </p:cNvPr>
          <p:cNvSpPr/>
          <p:nvPr/>
        </p:nvSpPr>
        <p:spPr>
          <a:xfrm>
            <a:off x="1099750" y="5491548"/>
            <a:ext cx="7960847" cy="105444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Diagonal Stripe 26">
            <a:hlinkHover r:id="" action="ppaction://hlinkshowjump?jump=nextslide"/>
          </p:cNvPr>
          <p:cNvSpPr/>
          <p:nvPr/>
        </p:nvSpPr>
        <p:spPr>
          <a:xfrm>
            <a:off x="502503" y="4740876"/>
            <a:ext cx="8377887" cy="1054443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ight Triangle 28">
            <a:hlinkHover r:id="" action="ppaction://hlinkshowjump?jump=nextslide"/>
          </p:cNvPr>
          <p:cNvSpPr/>
          <p:nvPr/>
        </p:nvSpPr>
        <p:spPr>
          <a:xfrm>
            <a:off x="653879" y="2998572"/>
            <a:ext cx="1032819" cy="191117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iagonal Stripe 29">
            <a:hlinkHover r:id="" action="ppaction://hlinkshowjump?jump=nextslide"/>
          </p:cNvPr>
          <p:cNvSpPr/>
          <p:nvPr/>
        </p:nvSpPr>
        <p:spPr>
          <a:xfrm>
            <a:off x="1839612" y="4551404"/>
            <a:ext cx="4056103" cy="308919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>
            <a:off x="7207595" y="4139134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>
            <a:off x="8629659" y="402164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>
            <a:off x="8105518" y="3208126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>
            <a:off x="7454476" y="3502110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hlinkHover r:id="" action="ppaction://hlinkshowjump?jump=nextslide"/>
          </p:cNvPr>
          <p:cNvSpPr/>
          <p:nvPr/>
        </p:nvSpPr>
        <p:spPr>
          <a:xfrm>
            <a:off x="7841912" y="414595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>
            <a:off x="8589495" y="3466616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>
            <a:off x="8317131" y="3730878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>
            <a:off x="8515870" y="2970772"/>
            <a:ext cx="544727" cy="3109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iley Face 39">
            <a:hlinkHover r:id="" action="ppaction://hlinkshowjump?jump=lastslide"/>
          </p:cNvPr>
          <p:cNvSpPr/>
          <p:nvPr/>
        </p:nvSpPr>
        <p:spPr>
          <a:xfrm>
            <a:off x="8650245" y="5886612"/>
            <a:ext cx="230145" cy="254019"/>
          </a:xfrm>
          <a:prstGeom prst="smileyFac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gonal Stripe 21">
            <a:hlinkHover r:id="" action="ppaction://hlinkshowjump?jump=nextslide"/>
          </p:cNvPr>
          <p:cNvSpPr/>
          <p:nvPr/>
        </p:nvSpPr>
        <p:spPr>
          <a:xfrm>
            <a:off x="1425146" y="243016"/>
            <a:ext cx="1882345" cy="69609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Not Equal 23"/>
          <p:cNvSpPr/>
          <p:nvPr/>
        </p:nvSpPr>
        <p:spPr>
          <a:xfrm>
            <a:off x="7328843" y="5745893"/>
            <a:ext cx="1230276" cy="477795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Not Equal 41"/>
          <p:cNvSpPr/>
          <p:nvPr/>
        </p:nvSpPr>
        <p:spPr>
          <a:xfrm>
            <a:off x="7990970" y="6314981"/>
            <a:ext cx="1230276" cy="477795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1309815" y="1053441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1309815" y="1634860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1301058" y="2196414"/>
            <a:ext cx="7076823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2426813" y="601701"/>
            <a:ext cx="5951068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16200000">
            <a:off x="-431208" y="1595050"/>
            <a:ext cx="2346756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1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81481E-6 L -0.00139 0.072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3772931" y="2561968"/>
            <a:ext cx="1655804" cy="130981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Lose!!</a:t>
            </a:r>
            <a:endParaRPr lang="en-US" dirty="0"/>
          </a:p>
        </p:txBody>
      </p:sp>
      <p:sp>
        <p:nvSpPr>
          <p:cNvPr id="2" name="Right Arrow Callout 1"/>
          <p:cNvSpPr/>
          <p:nvPr/>
        </p:nvSpPr>
        <p:spPr>
          <a:xfrm>
            <a:off x="5947719" y="2446638"/>
            <a:ext cx="1309816" cy="1136821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Here!</a:t>
            </a:r>
            <a:endParaRPr lang="en-US" dirty="0"/>
          </a:p>
        </p:txBody>
      </p:sp>
      <p:sp>
        <p:nvSpPr>
          <p:cNvPr id="3" name="Flowchart: Terminator 2">
            <a:hlinkHover r:id="" action="ppaction://hlinkshowjump?jump=firstslide"/>
          </p:cNvPr>
          <p:cNvSpPr/>
          <p:nvPr/>
        </p:nvSpPr>
        <p:spPr>
          <a:xfrm>
            <a:off x="7545860" y="2561968"/>
            <a:ext cx="1342767" cy="84025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0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>
            <a:off x="3056238" y="395417"/>
            <a:ext cx="3155092" cy="13015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WINNER!!!!</a:t>
            </a:r>
          </a:p>
          <a:p>
            <a:pPr algn="ctr"/>
            <a:r>
              <a:rPr lang="en-US" dirty="0" smtClean="0"/>
              <a:t>(Click here to play </a:t>
            </a:r>
            <a:r>
              <a:rPr lang="en-US" dirty="0" smtClean="0">
                <a:hlinkMouseOver r:id="" action="ppaction://hlinkshowjump?jump=firstslide"/>
              </a:rPr>
              <a:t>again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152" y="2721413"/>
            <a:ext cx="3689264" cy="3193355"/>
          </a:xfrm>
          <a:prstGeom prst="rect">
            <a:avLst/>
          </a:prstGeom>
        </p:spPr>
      </p:pic>
      <p:sp>
        <p:nvSpPr>
          <p:cNvPr id="4" name="U-Turn Arrow 3"/>
          <p:cNvSpPr/>
          <p:nvPr/>
        </p:nvSpPr>
        <p:spPr>
          <a:xfrm>
            <a:off x="5280454" y="848497"/>
            <a:ext cx="255373" cy="189471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45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103</TotalTime>
  <Words>22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Wingdings</vt:lpstr>
      <vt:lpstr>Banded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Miller</dc:creator>
  <cp:lastModifiedBy>Kyle Miller</cp:lastModifiedBy>
  <cp:revision>12</cp:revision>
  <dcterms:created xsi:type="dcterms:W3CDTF">2015-11-10T18:36:30Z</dcterms:created>
  <dcterms:modified xsi:type="dcterms:W3CDTF">2015-11-16T18:49:31Z</dcterms:modified>
</cp:coreProperties>
</file>