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27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6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6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7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7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6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1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2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0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6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2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6FE11-FBA4-4547-BF49-8E35C441846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F4E71-57A9-4E48-9E65-E174D328E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6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8327">
            <a:off x="-1246941" y="2524103"/>
            <a:ext cx="5436973" cy="54369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79" y="0"/>
            <a:ext cx="4762500" cy="6248400"/>
          </a:xfrm>
          <a:prstGeom prst="rect">
            <a:avLst/>
          </a:prstGeom>
        </p:spPr>
      </p:pic>
      <p:sp>
        <p:nvSpPr>
          <p:cNvPr id="4" name="Rectangular Callout 3">
            <a:hlinkClick r:id="" action="ppaction://hlinkshowjump?jump=nextslide"/>
          </p:cNvPr>
          <p:cNvSpPr/>
          <p:nvPr/>
        </p:nvSpPr>
        <p:spPr>
          <a:xfrm>
            <a:off x="5519351" y="560175"/>
            <a:ext cx="1095632" cy="700216"/>
          </a:xfrm>
          <a:prstGeom prst="wedgeRectCallout">
            <a:avLst>
              <a:gd name="adj1" fmla="val -38878"/>
              <a:gd name="adj2" fmla="val 6602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9775696">
            <a:off x="180233" y="551935"/>
            <a:ext cx="5873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Vineta BT" panose="04020906050602070202" pitchFamily="82" charset="0"/>
              </a:rPr>
              <a:t>MEME</a:t>
            </a:r>
            <a:br>
              <a:rPr lang="en-US" sz="7200" dirty="0" smtClean="0">
                <a:latin typeface="Vineta BT" panose="04020906050602070202" pitchFamily="82" charset="0"/>
              </a:rPr>
            </a:br>
            <a:r>
              <a:rPr lang="en-US" sz="7200" dirty="0" smtClean="0">
                <a:latin typeface="Vineta BT" panose="04020906050602070202" pitchFamily="82" charset="0"/>
              </a:rPr>
              <a:t>MAZE!</a:t>
            </a:r>
            <a:endParaRPr lang="en-US" sz="7200" dirty="0">
              <a:latin typeface="Vineta BT" panose="04020906050602070202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78068" y="3369276"/>
            <a:ext cx="119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2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ular Callout 3"/>
          <p:cNvSpPr/>
          <p:nvPr/>
        </p:nvSpPr>
        <p:spPr>
          <a:xfrm>
            <a:off x="5519351" y="560175"/>
            <a:ext cx="1095632" cy="700216"/>
          </a:xfrm>
          <a:prstGeom prst="wedgeRectCallout">
            <a:avLst>
              <a:gd name="adj1" fmla="val -38878"/>
              <a:gd name="adj2" fmla="val 6602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40042" y="0"/>
            <a:ext cx="98855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859794" y="0"/>
            <a:ext cx="98855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6874476" y="345990"/>
            <a:ext cx="111210" cy="11285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259858" y="345990"/>
            <a:ext cx="111210" cy="11285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5259858" y="345990"/>
            <a:ext cx="1725828" cy="14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V="1">
            <a:off x="5259858" y="1480756"/>
            <a:ext cx="1272747" cy="1338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7494879" y="344538"/>
            <a:ext cx="172997" cy="33981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hlinkHover r:id="" action="ppaction://hlinkshowjump?jump=nextslide"/>
          </p:cNvPr>
          <p:cNvSpPr/>
          <p:nvPr/>
        </p:nvSpPr>
        <p:spPr>
          <a:xfrm>
            <a:off x="7772402" y="486030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Hover r:id="" action="ppaction://hlinkshowjump?jump=nextslide"/>
          </p:cNvPr>
          <p:cNvSpPr/>
          <p:nvPr/>
        </p:nvSpPr>
        <p:spPr>
          <a:xfrm>
            <a:off x="8023651" y="737445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hlinkHover r:id="" action="ppaction://hlinkshowjump?jump=nextslide"/>
          </p:cNvPr>
          <p:cNvSpPr/>
          <p:nvPr/>
        </p:nvSpPr>
        <p:spPr>
          <a:xfrm>
            <a:off x="8236790" y="1080688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hlinkHover r:id="" action="ppaction://hlinkshowjump?jump=nextslide"/>
          </p:cNvPr>
          <p:cNvSpPr/>
          <p:nvPr/>
        </p:nvSpPr>
        <p:spPr>
          <a:xfrm>
            <a:off x="8493206" y="1551809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hlinkHover r:id="" action="ppaction://hlinkshowjump?jump=nextslide"/>
          </p:cNvPr>
          <p:cNvSpPr/>
          <p:nvPr/>
        </p:nvSpPr>
        <p:spPr>
          <a:xfrm>
            <a:off x="8003057" y="1650949"/>
            <a:ext cx="300677" cy="296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hlinkHover r:id="" action="ppaction://hlinkshowjump?jump=nextslide"/>
          </p:cNvPr>
          <p:cNvSpPr/>
          <p:nvPr/>
        </p:nvSpPr>
        <p:spPr>
          <a:xfrm>
            <a:off x="7740475" y="2024453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hlinkHover r:id="" action="ppaction://hlinkshowjump?jump=nextslide"/>
          </p:cNvPr>
          <p:cNvSpPr/>
          <p:nvPr/>
        </p:nvSpPr>
        <p:spPr>
          <a:xfrm>
            <a:off x="8392298" y="2247662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hlinkHover r:id="" action="ppaction://hlinkshowjump?jump=nextslide"/>
          </p:cNvPr>
          <p:cNvSpPr/>
          <p:nvPr/>
        </p:nvSpPr>
        <p:spPr>
          <a:xfrm>
            <a:off x="8058665" y="2544224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hlinkHover r:id="" action="ppaction://hlinkshowjump?jump=nextslide"/>
          </p:cNvPr>
          <p:cNvSpPr/>
          <p:nvPr/>
        </p:nvSpPr>
        <p:spPr>
          <a:xfrm>
            <a:off x="8375823" y="2841549"/>
            <a:ext cx="300677" cy="29656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hlinkHover r:id="" action="ppaction://hlinkshowjump?jump=nextslide"/>
          </p:cNvPr>
          <p:cNvSpPr/>
          <p:nvPr/>
        </p:nvSpPr>
        <p:spPr>
          <a:xfrm>
            <a:off x="7803290" y="3033866"/>
            <a:ext cx="300677" cy="296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flipV="1">
            <a:off x="6369904" y="1694940"/>
            <a:ext cx="1272747" cy="535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7405813" y="3587346"/>
            <a:ext cx="914400" cy="914400"/>
          </a:xfrm>
          <a:prstGeom prst="star4">
            <a:avLst>
              <a:gd name="adj" fmla="val 20608"/>
            </a:avLst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9524180">
            <a:off x="6467718" y="4281402"/>
            <a:ext cx="185441" cy="30598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xplosion 1 26"/>
          <p:cNvSpPr/>
          <p:nvPr/>
        </p:nvSpPr>
        <p:spPr>
          <a:xfrm>
            <a:off x="2877525" y="-166572"/>
            <a:ext cx="1492071" cy="1590014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flipV="1">
            <a:off x="6244672" y="3696928"/>
            <a:ext cx="1272747" cy="471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 rot="3325764">
            <a:off x="6707842" y="5520727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3325764">
            <a:off x="6273061" y="4974542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 rot="3325764">
            <a:off x="5850212" y="4500559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 rot="14269478">
            <a:off x="6887103" y="4926501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 rot="14269478">
            <a:off x="6514208" y="4430419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hlinkHover r:id="" action="ppaction://hlinkshowjump?jump=nextslide"/>
          </p:cNvPr>
          <p:cNvSpPr/>
          <p:nvPr/>
        </p:nvSpPr>
        <p:spPr>
          <a:xfrm rot="14269478">
            <a:off x="6231875" y="3907133"/>
            <a:ext cx="307055" cy="48542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7159818" y="3690564"/>
            <a:ext cx="101963" cy="1433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19659152">
            <a:off x="6690521" y="3904716"/>
            <a:ext cx="196283" cy="1228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flipH="1" flipV="1">
            <a:off x="2647548" y="3696928"/>
            <a:ext cx="3583383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2660355" y="3702403"/>
            <a:ext cx="55061" cy="18736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iley Face 44">
            <a:hlinkHover r:id="" action="ppaction://hlinkshowjump?jump=nextslide"/>
          </p:cNvPr>
          <p:cNvSpPr/>
          <p:nvPr/>
        </p:nvSpPr>
        <p:spPr>
          <a:xfrm>
            <a:off x="4905342" y="4119229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hlinkClick r:id="" action="ppaction://hlinkshowjump?jump=lastslide"/>
          </p:cNvPr>
          <p:cNvSpPr/>
          <p:nvPr/>
        </p:nvSpPr>
        <p:spPr>
          <a:xfrm>
            <a:off x="7509290" y="6027576"/>
            <a:ext cx="1175401" cy="75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429330" y="3690564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776949" y="3933518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>
            <a:off x="430585" y="4989134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1100214" y="4989134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>
            <a:off x="1836084" y="6331435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774363" y="2171549"/>
            <a:ext cx="1138102" cy="19103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4-Point Star 51">
            <a:hlinkHover r:id="" action="ppaction://hlinkshowjump?jump=nextslide"/>
          </p:cNvPr>
          <p:cNvSpPr/>
          <p:nvPr/>
        </p:nvSpPr>
        <p:spPr>
          <a:xfrm>
            <a:off x="7509101" y="4875989"/>
            <a:ext cx="914400" cy="914400"/>
          </a:xfrm>
          <a:prstGeom prst="star4">
            <a:avLst>
              <a:gd name="adj" fmla="val 20608"/>
            </a:avLst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53" name="4-Point Star 52">
            <a:hlinkHover r:id="" action="ppaction://hlinkshowjump?jump=nextslide"/>
          </p:cNvPr>
          <p:cNvSpPr/>
          <p:nvPr/>
        </p:nvSpPr>
        <p:spPr>
          <a:xfrm>
            <a:off x="8243323" y="4404442"/>
            <a:ext cx="914400" cy="914400"/>
          </a:xfrm>
          <a:prstGeom prst="star4">
            <a:avLst>
              <a:gd name="adj" fmla="val 20608"/>
            </a:avLst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54" name="Smiley Face 53">
            <a:hlinkHover r:id="" action="ppaction://hlinkshowjump?jump=nextslide"/>
          </p:cNvPr>
          <p:cNvSpPr/>
          <p:nvPr/>
        </p:nvSpPr>
        <p:spPr>
          <a:xfrm>
            <a:off x="3763012" y="4248602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iley Face 54">
            <a:hlinkHover r:id="" action="ppaction://hlinkshowjump?jump=nextslide"/>
          </p:cNvPr>
          <p:cNvSpPr/>
          <p:nvPr/>
        </p:nvSpPr>
        <p:spPr>
          <a:xfrm>
            <a:off x="4169919" y="6011395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iley Face 55">
            <a:hlinkHover r:id="" action="ppaction://hlinkshowjump?jump=nextslide"/>
          </p:cNvPr>
          <p:cNvSpPr/>
          <p:nvPr/>
        </p:nvSpPr>
        <p:spPr>
          <a:xfrm>
            <a:off x="2995168" y="5209624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iley Face 56">
            <a:hlinkHover r:id="" action="ppaction://hlinkshowjump?jump=nextslide"/>
          </p:cNvPr>
          <p:cNvSpPr/>
          <p:nvPr/>
        </p:nvSpPr>
        <p:spPr>
          <a:xfrm>
            <a:off x="4888995" y="5693902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iley Face 57"/>
          <p:cNvSpPr/>
          <p:nvPr/>
        </p:nvSpPr>
        <p:spPr>
          <a:xfrm>
            <a:off x="3458176" y="6245473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iley Face 58">
            <a:hlinkHover r:id="" action="ppaction://hlinkshowjump?jump=nextslide"/>
          </p:cNvPr>
          <p:cNvSpPr/>
          <p:nvPr/>
        </p:nvSpPr>
        <p:spPr>
          <a:xfrm>
            <a:off x="4659558" y="4953115"/>
            <a:ext cx="642551" cy="640080"/>
          </a:xfrm>
          <a:prstGeom prst="smileyF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Heart 59">
            <a:hlinkHover r:id="" action="ppaction://hlinkshowjump?jump=nextslide"/>
          </p:cNvPr>
          <p:cNvSpPr/>
          <p:nvPr/>
        </p:nvSpPr>
        <p:spPr>
          <a:xfrm rot="1751535">
            <a:off x="2744447" y="1584591"/>
            <a:ext cx="962105" cy="932413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Heart 60">
            <a:hlinkHover r:id="" action="ppaction://hlinkshowjump?jump=nextslide"/>
          </p:cNvPr>
          <p:cNvSpPr/>
          <p:nvPr/>
        </p:nvSpPr>
        <p:spPr>
          <a:xfrm rot="18835266">
            <a:off x="2241390" y="1732161"/>
            <a:ext cx="528246" cy="1183597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Heart 61">
            <a:hlinkHover r:id="" action="ppaction://hlinkshowjump?jump=nextslide"/>
          </p:cNvPr>
          <p:cNvSpPr/>
          <p:nvPr/>
        </p:nvSpPr>
        <p:spPr>
          <a:xfrm rot="577735">
            <a:off x="2020403" y="2739876"/>
            <a:ext cx="844527" cy="796468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Heart 62">
            <a:hlinkHover r:id="" action="ppaction://hlinkshowjump?jump=nextslide"/>
          </p:cNvPr>
          <p:cNvSpPr/>
          <p:nvPr/>
        </p:nvSpPr>
        <p:spPr>
          <a:xfrm rot="14826236">
            <a:off x="3326712" y="2423535"/>
            <a:ext cx="632703" cy="567022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Heart 63">
            <a:hlinkHover r:id="" action="ppaction://hlinkshowjump?jump=nextslide"/>
          </p:cNvPr>
          <p:cNvSpPr/>
          <p:nvPr/>
        </p:nvSpPr>
        <p:spPr>
          <a:xfrm rot="20790536">
            <a:off x="3861912" y="2034676"/>
            <a:ext cx="912538" cy="823207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Heart 64">
            <a:hlinkHover r:id="" action="ppaction://hlinkshowjump?jump=nextslide"/>
          </p:cNvPr>
          <p:cNvSpPr/>
          <p:nvPr/>
        </p:nvSpPr>
        <p:spPr>
          <a:xfrm rot="1751535">
            <a:off x="3058760" y="3259528"/>
            <a:ext cx="442066" cy="320707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Heart 65">
            <a:hlinkHover r:id="" action="ppaction://hlinkshowjump?jump=nextslide"/>
          </p:cNvPr>
          <p:cNvSpPr/>
          <p:nvPr/>
        </p:nvSpPr>
        <p:spPr>
          <a:xfrm rot="1751535">
            <a:off x="4609536" y="2979017"/>
            <a:ext cx="766118" cy="636655"/>
          </a:xfrm>
          <a:prstGeom prst="hear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nip Diagonal Corner Rectangle 66">
            <a:hlinkClick r:id="" action="ppaction://hlinkshowjump?jump=nextslide"/>
          </p:cNvPr>
          <p:cNvSpPr/>
          <p:nvPr/>
        </p:nvSpPr>
        <p:spPr>
          <a:xfrm>
            <a:off x="405716" y="1030201"/>
            <a:ext cx="2350854" cy="453082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 ME</a:t>
            </a:r>
            <a:endParaRPr lang="en-US" dirty="0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 flipH="1">
            <a:off x="6558208" y="-568040"/>
            <a:ext cx="423484" cy="9816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8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5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5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2" grpId="0" animBg="1"/>
      <p:bldP spid="45" grpId="0" animBg="1"/>
      <p:bldP spid="2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5428" y="0"/>
            <a:ext cx="11181817" cy="69444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7104" y="5381504"/>
            <a:ext cx="65655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</a:rPr>
              <a:t>I cri </a:t>
            </a:r>
            <a:r>
              <a:rPr lang="en-US" sz="8000" dirty="0" err="1" smtClean="0">
                <a:solidFill>
                  <a:schemeClr val="bg1"/>
                </a:solidFill>
              </a:rPr>
              <a:t>evertiem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5481" y="4957285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0811" y="2761902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7138" y="1909284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93913" y="395638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644728" y="347224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26973" y="405755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26973" y="550102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70753" y="725617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3590" y="131135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5947" y="387508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loser</a:t>
            </a:r>
            <a:endParaRPr lang="en-US" dirty="0"/>
          </a:p>
        </p:txBody>
      </p:sp>
      <p:sp>
        <p:nvSpPr>
          <p:cNvPr id="4" name="Rectangular Callout 3">
            <a:hlinkClick r:id="rId3" action="ppaction://hlinksldjump"/>
          </p:cNvPr>
          <p:cNvSpPr/>
          <p:nvPr/>
        </p:nvSpPr>
        <p:spPr>
          <a:xfrm>
            <a:off x="5724250" y="744841"/>
            <a:ext cx="1095632" cy="700216"/>
          </a:xfrm>
          <a:prstGeom prst="wedgeRectCallout">
            <a:avLst>
              <a:gd name="adj1" fmla="val -38878"/>
              <a:gd name="adj2" fmla="val 6602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76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62056" y="0"/>
            <a:ext cx="19050000" cy="1143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693622">
            <a:off x="1895912" y="1912690"/>
            <a:ext cx="771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63530" y="1912690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Much win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900557">
            <a:off x="744569" y="639760"/>
            <a:ext cx="252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Such swag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892438">
            <a:off x="4110607" y="5224080"/>
            <a:ext cx="3129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Gr8 job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279924">
            <a:off x="1325460" y="4711115"/>
            <a:ext cx="191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Supr</a:t>
            </a:r>
            <a:r>
              <a:rPr lang="en-US" dirty="0" smtClean="0"/>
              <a:t> star</a:t>
            </a:r>
            <a:endParaRPr lang="en-US" dirty="0"/>
          </a:p>
        </p:txBody>
      </p:sp>
      <p:sp>
        <p:nvSpPr>
          <p:cNvPr id="4" name="Rectangular Callout 3">
            <a:hlinkClick r:id="rId3" action="ppaction://hlinksldjump"/>
          </p:cNvPr>
          <p:cNvSpPr/>
          <p:nvPr/>
        </p:nvSpPr>
        <p:spPr>
          <a:xfrm>
            <a:off x="6139049" y="606237"/>
            <a:ext cx="1095632" cy="700216"/>
          </a:xfrm>
          <a:prstGeom prst="wedgeRectCallout">
            <a:avLst>
              <a:gd name="adj1" fmla="val -38878"/>
              <a:gd name="adj2" fmla="val 6602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3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32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Vineta BT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Mattson</dc:creator>
  <cp:lastModifiedBy>Anna Mattson</cp:lastModifiedBy>
  <cp:revision>15</cp:revision>
  <dcterms:created xsi:type="dcterms:W3CDTF">2015-11-10T18:37:57Z</dcterms:created>
  <dcterms:modified xsi:type="dcterms:W3CDTF">2015-11-16T19:03:01Z</dcterms:modified>
</cp:coreProperties>
</file>