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8E95"/>
    <a:srgbClr val="57B7D9"/>
    <a:srgbClr val="DC1202"/>
    <a:srgbClr val="4C746C"/>
    <a:srgbClr val="F75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9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8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5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3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4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9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1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69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7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8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4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B7620-01F7-45EF-8FA2-3B8714544F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5B526-B147-4C72-9260-2A9C1F7BA3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2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>
            <a:hlinkClick r:id="rId2" action="ppaction://hlinksldjump"/>
          </p:cNvPr>
          <p:cNvSpPr/>
          <p:nvPr/>
        </p:nvSpPr>
        <p:spPr>
          <a:xfrm>
            <a:off x="230658" y="5346357"/>
            <a:ext cx="560174" cy="1400431"/>
          </a:xfrm>
          <a:prstGeom prst="mo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57B7D9"/>
                </a:solidFill>
                <a:latin typeface="Broadway" panose="04040905080B02020502" pitchFamily="82" charset="0"/>
              </a:rPr>
              <a:t>Start</a:t>
            </a:r>
            <a:endParaRPr lang="en-US" sz="1200" dirty="0">
              <a:solidFill>
                <a:srgbClr val="57B7D9"/>
              </a:solidFill>
              <a:latin typeface="Broadway" panose="04040905080B02020502" pitchFamily="8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8854" y="222421"/>
            <a:ext cx="8971005" cy="45308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Broadway" panose="04040905080B02020502" pitchFamily="82" charset="0"/>
              </a:rPr>
              <a:t>Flower Power</a:t>
            </a:r>
          </a:p>
          <a:p>
            <a:pPr algn="ctr"/>
            <a:r>
              <a:rPr lang="en-US" dirty="0">
                <a:latin typeface="Broadway" panose="04040905080B02020502" pitchFamily="82" charset="0"/>
              </a:rPr>
              <a:t>C</a:t>
            </a:r>
            <a:r>
              <a:rPr lang="en-US" dirty="0" smtClean="0">
                <a:latin typeface="Broadway" panose="04040905080B02020502" pitchFamily="82" charset="0"/>
              </a:rPr>
              <a:t>lick the </a:t>
            </a:r>
            <a:r>
              <a:rPr lang="en-US" b="1" dirty="0" smtClean="0">
                <a:solidFill>
                  <a:srgbClr val="57B7D9"/>
                </a:solidFill>
                <a:latin typeface="Broadway" panose="04040905080B02020502" pitchFamily="82" charset="0"/>
              </a:rPr>
              <a:t>Start</a:t>
            </a:r>
            <a:r>
              <a:rPr lang="en-US" dirty="0" smtClean="0">
                <a:latin typeface="Broadway" panose="04040905080B02020502" pitchFamily="82" charset="0"/>
              </a:rPr>
              <a:t> button to continue on.</a:t>
            </a:r>
            <a:endParaRPr lang="en-US" dirty="0">
              <a:latin typeface="Broadway" panose="04040905080B02020502" pitchFamily="82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190" y="827644"/>
            <a:ext cx="1660182" cy="166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8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/>
          <p:cNvSpPr/>
          <p:nvPr/>
        </p:nvSpPr>
        <p:spPr>
          <a:xfrm>
            <a:off x="419994" y="4703805"/>
            <a:ext cx="766250" cy="1886794"/>
          </a:xfrm>
          <a:prstGeom prst="mo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57B7D9"/>
                </a:solidFill>
                <a:latin typeface="Birch Std" panose="03060502040705060204" pitchFamily="66" charset="0"/>
              </a:rPr>
              <a:t>Start</a:t>
            </a:r>
            <a:endParaRPr lang="en-US" sz="2000" dirty="0">
              <a:solidFill>
                <a:srgbClr val="57B7D9"/>
              </a:solidFill>
              <a:latin typeface="Birch Std" panose="03060502040705060204" pitchFamily="66" charset="0"/>
            </a:endParaRPr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9144000" cy="21418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214184"/>
            <a:ext cx="230659" cy="664381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913341" y="214184"/>
            <a:ext cx="230659" cy="664381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30659" y="6763265"/>
            <a:ext cx="8682682" cy="9473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>
            <a:hlinkHover r:id="" action="ppaction://hlinkshowjump?jump=nextslide"/>
          </p:cNvPr>
          <p:cNvSpPr/>
          <p:nvPr/>
        </p:nvSpPr>
        <p:spPr>
          <a:xfrm>
            <a:off x="1901583" y="4482913"/>
            <a:ext cx="1301579" cy="1985319"/>
          </a:xfrm>
          <a:prstGeom prst="trapezoid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927570" y="2111727"/>
            <a:ext cx="2240280" cy="2003761"/>
            <a:chOff x="1938160" y="2295252"/>
            <a:chExt cx="2240280" cy="2003761"/>
          </a:xfrm>
        </p:grpSpPr>
        <p:sp>
          <p:nvSpPr>
            <p:cNvPr id="9" name="Trapezoid 8">
              <a:hlinkHover r:id="" action="ppaction://hlinkshowjump?jump=nextslide"/>
            </p:cNvPr>
            <p:cNvSpPr/>
            <p:nvPr/>
          </p:nvSpPr>
          <p:spPr>
            <a:xfrm rot="10800000">
              <a:off x="1938160" y="2303397"/>
              <a:ext cx="1276865" cy="1995616"/>
            </a:xfrm>
            <a:prstGeom prst="trapezoid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apezoid 9">
              <a:hlinkHover r:id="" action="ppaction://hlinkshowjump?jump=nextslide"/>
            </p:cNvPr>
            <p:cNvSpPr/>
            <p:nvPr/>
          </p:nvSpPr>
          <p:spPr>
            <a:xfrm>
              <a:off x="3099283" y="2295252"/>
              <a:ext cx="1079157" cy="1995617"/>
            </a:xfrm>
            <a:prstGeom prst="trapezoid">
              <a:avLst/>
            </a:prstGeom>
            <a:solidFill>
              <a:srgbClr val="00B0F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rapezoid 10"/>
          <p:cNvSpPr/>
          <p:nvPr/>
        </p:nvSpPr>
        <p:spPr>
          <a:xfrm rot="10800000">
            <a:off x="3064114" y="4462432"/>
            <a:ext cx="1120346" cy="1985319"/>
          </a:xfrm>
          <a:prstGeom prst="trapezoid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45016" y="1506817"/>
            <a:ext cx="205946" cy="5303816"/>
          </a:xfrm>
          <a:prstGeom prst="rect">
            <a:avLst/>
          </a:prstGeom>
          <a:solidFill>
            <a:schemeClr val="tx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art 12">
            <a:hlinkHover r:id="" action="ppaction://hlinkshowjump?jump=nextslide"/>
          </p:cNvPr>
          <p:cNvSpPr/>
          <p:nvPr/>
        </p:nvSpPr>
        <p:spPr>
          <a:xfrm rot="19338644">
            <a:off x="7131551" y="4610576"/>
            <a:ext cx="1029730" cy="766119"/>
          </a:xfrm>
          <a:prstGeom prst="hear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oon 13">
            <a:hlinkHover r:id="" action="ppaction://hlinkshowjump?jump=nextslide"/>
          </p:cNvPr>
          <p:cNvSpPr/>
          <p:nvPr/>
        </p:nvSpPr>
        <p:spPr>
          <a:xfrm rot="19246988">
            <a:off x="4650018" y="4305731"/>
            <a:ext cx="1281103" cy="2290760"/>
          </a:xfrm>
          <a:prstGeom prst="moon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llate 15">
            <a:hlinkHover r:id="" action="ppaction://hlinkshowjump?jump=nextslide"/>
          </p:cNvPr>
          <p:cNvSpPr/>
          <p:nvPr/>
        </p:nvSpPr>
        <p:spPr>
          <a:xfrm rot="3690595">
            <a:off x="6198412" y="2729174"/>
            <a:ext cx="1254040" cy="2396032"/>
          </a:xfrm>
          <a:prstGeom prst="flowChartCollat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5146217" y="368180"/>
            <a:ext cx="3669957" cy="164757"/>
          </a:xfrm>
          <a:prstGeom prst="rect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53154" y="517153"/>
            <a:ext cx="3669957" cy="164757"/>
          </a:xfrm>
          <a:prstGeom prst="rect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497173" y="1017601"/>
            <a:ext cx="3669957" cy="164757"/>
          </a:xfrm>
          <a:prstGeom prst="rect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2000204" y="1506817"/>
            <a:ext cx="3669957" cy="164757"/>
          </a:xfrm>
          <a:prstGeom prst="rect">
            <a:avLst/>
          </a:prstGeom>
          <a:solidFill>
            <a:schemeClr val="tx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un 22">
            <a:hlinkHover r:id="" action="ppaction://hlinkshowjump?jump=nextslide"/>
          </p:cNvPr>
          <p:cNvSpPr/>
          <p:nvPr/>
        </p:nvSpPr>
        <p:spPr>
          <a:xfrm>
            <a:off x="4344458" y="2189875"/>
            <a:ext cx="1889864" cy="1754256"/>
          </a:xfrm>
          <a:prstGeom prst="sun">
            <a:avLst/>
          </a:prstGeom>
          <a:solidFill>
            <a:srgbClr val="F7593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Callout 23"/>
          <p:cNvSpPr/>
          <p:nvPr/>
        </p:nvSpPr>
        <p:spPr>
          <a:xfrm>
            <a:off x="6295459" y="1289612"/>
            <a:ext cx="1955968" cy="1359824"/>
          </a:xfrm>
          <a:prstGeom prst="cloudCallout">
            <a:avLst/>
          </a:prstGeom>
          <a:solidFill>
            <a:srgbClr val="57B7D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hlinkClick r:id="" action="ppaction://hlinkshowjump?jump=lastslide"/>
          </p:cNvPr>
          <p:cNvSpPr/>
          <p:nvPr/>
        </p:nvSpPr>
        <p:spPr>
          <a:xfrm>
            <a:off x="7167130" y="5759060"/>
            <a:ext cx="1507313" cy="917734"/>
          </a:xfrm>
          <a:prstGeom prst="ellipse">
            <a:avLst/>
          </a:prstGeom>
          <a:solidFill>
            <a:srgbClr val="498E95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00B0F0"/>
                </a:solidFill>
                <a:latin typeface="Birch Std" panose="03060502040705060204" pitchFamily="66" charset="0"/>
              </a:rPr>
              <a:t>End</a:t>
            </a:r>
            <a:endParaRPr lang="en-US" sz="6000" dirty="0">
              <a:solidFill>
                <a:srgbClr val="00B0F0"/>
              </a:solidFill>
              <a:latin typeface="Birch Std" panose="03060502040705060204" pitchFamily="66" charset="0"/>
            </a:endParaRPr>
          </a:p>
        </p:txBody>
      </p:sp>
      <p:sp>
        <p:nvSpPr>
          <p:cNvPr id="15" name="Rectangle 14">
            <a:hlinkClick r:id="" action="ppaction://hlinkshowjump?jump=nextslide"/>
          </p:cNvPr>
          <p:cNvSpPr/>
          <p:nvPr/>
        </p:nvSpPr>
        <p:spPr>
          <a:xfrm>
            <a:off x="6804144" y="5557886"/>
            <a:ext cx="2109197" cy="868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804144" y="5876639"/>
            <a:ext cx="124088" cy="86686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09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232 L -0.00122 0.04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remove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-2.96296E-6 L 0.13733 0.0027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58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>
            <a:hlinkClick r:id="" action="ppaction://hlinkshowjump?jump=previousslide"/>
          </p:cNvPr>
          <p:cNvSpPr/>
          <p:nvPr/>
        </p:nvSpPr>
        <p:spPr>
          <a:xfrm>
            <a:off x="387178" y="5329882"/>
            <a:ext cx="560174" cy="1260388"/>
          </a:xfrm>
          <a:prstGeom prst="mo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654" y="654521"/>
            <a:ext cx="5264494" cy="3948371"/>
          </a:xfrm>
          <a:prstGeom prst="rect">
            <a:avLst/>
          </a:prstGeom>
        </p:spPr>
      </p:pic>
      <p:sp>
        <p:nvSpPr>
          <p:cNvPr id="3" name="Round Same Side Corner Rectangle 2"/>
          <p:cNvSpPr/>
          <p:nvPr/>
        </p:nvSpPr>
        <p:spPr>
          <a:xfrm>
            <a:off x="2388972" y="5008606"/>
            <a:ext cx="4522573" cy="823784"/>
          </a:xfrm>
          <a:prstGeom prst="round2SameRect">
            <a:avLst/>
          </a:prstGeom>
          <a:solidFill>
            <a:schemeClr val="bg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roadway" panose="04040905080B02020502" pitchFamily="82" charset="0"/>
              </a:rPr>
              <a:t>You have failed. Try again by clicking the moon.</a:t>
            </a:r>
            <a:endParaRPr lang="en-US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22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oon 3">
            <a:hlinkClick r:id="rId2" action="ppaction://hlinksldjump"/>
          </p:cNvPr>
          <p:cNvSpPr/>
          <p:nvPr/>
        </p:nvSpPr>
        <p:spPr>
          <a:xfrm>
            <a:off x="156519" y="5774723"/>
            <a:ext cx="560174" cy="996779"/>
          </a:xfrm>
          <a:prstGeom prst="mo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62" y="130239"/>
            <a:ext cx="5951362" cy="5702149"/>
          </a:xfrm>
          <a:prstGeom prst="rect">
            <a:avLst/>
          </a:prstGeom>
        </p:spPr>
      </p:pic>
      <p:sp>
        <p:nvSpPr>
          <p:cNvPr id="5" name="Round Same Side Corner Rectangle 4"/>
          <p:cNvSpPr/>
          <p:nvPr/>
        </p:nvSpPr>
        <p:spPr>
          <a:xfrm>
            <a:off x="2864470" y="5774723"/>
            <a:ext cx="3253946" cy="724931"/>
          </a:xfrm>
          <a:prstGeom prst="round2SameRect">
            <a:avLst/>
          </a:prstGeom>
          <a:solidFill>
            <a:schemeClr val="bg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roadway" panose="04040905080B02020502" pitchFamily="82" charset="0"/>
              </a:rPr>
              <a:t>Try again! Click the moon</a:t>
            </a:r>
            <a:endParaRPr lang="en-US" dirty="0"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33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30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Birch Std</vt:lpstr>
      <vt:lpstr>Broadway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Aubrie Minchey</dc:creator>
  <cp:lastModifiedBy>Aubrie Minchey</cp:lastModifiedBy>
  <cp:revision>12</cp:revision>
  <dcterms:created xsi:type="dcterms:W3CDTF">2015-11-10T18:37:56Z</dcterms:created>
  <dcterms:modified xsi:type="dcterms:W3CDTF">2015-11-16T18:35:30Z</dcterms:modified>
</cp:coreProperties>
</file>