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32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494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4034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25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978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269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97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270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793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7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4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06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3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24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10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85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AC92-C71D-4D61-955C-17366F2AD04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2212F-4E7B-484A-A891-83678F539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4536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3611" y="6260758"/>
            <a:ext cx="1235675" cy="263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hlinkClick r:id="" action="ppaction://hlinkshowjump?jump=nextslide"/>
              </a:rPr>
              <a:t>Start here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12324" y="922638"/>
            <a:ext cx="57088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1"/>
                </a:solidFill>
              </a:rPr>
              <a:t>Welcome to my maze game</a:t>
            </a:r>
          </a:p>
          <a:p>
            <a:pPr algn="ctr"/>
            <a:r>
              <a:rPr lang="en-US" sz="4000" dirty="0" smtClean="0">
                <a:solidFill>
                  <a:schemeClr val="accent1"/>
                </a:solidFill>
              </a:rPr>
              <a:t>By Brody Hatch</a:t>
            </a:r>
            <a:endParaRPr lang="en-US" sz="4000" dirty="0">
              <a:solidFill>
                <a:schemeClr val="accent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748" y="2861630"/>
            <a:ext cx="4975973" cy="370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08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3611" y="6260758"/>
            <a:ext cx="1235675" cy="263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Start here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" name="Moon 1">
            <a:hlinkHover r:id="" action="ppaction://hlinkshowjump?jump=nextslide"/>
          </p:cNvPr>
          <p:cNvSpPr/>
          <p:nvPr/>
        </p:nvSpPr>
        <p:spPr>
          <a:xfrm rot="9966316">
            <a:off x="199479" y="1411041"/>
            <a:ext cx="825681" cy="1202102"/>
          </a:xfrm>
          <a:prstGeom prst="moon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5" name="16-Point Star 4">
            <a:hlinkHover r:id="" action="ppaction://hlinkshowjump?jump=nextslide"/>
          </p:cNvPr>
          <p:cNvSpPr/>
          <p:nvPr/>
        </p:nvSpPr>
        <p:spPr>
          <a:xfrm>
            <a:off x="848989" y="-4344"/>
            <a:ext cx="1507524" cy="1375719"/>
          </a:xfrm>
          <a:prstGeom prst="star16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0" y="0"/>
            <a:ext cx="115330" cy="68580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107092" y="6713838"/>
            <a:ext cx="9036908" cy="14416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115330" y="0"/>
            <a:ext cx="9036908" cy="14416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9028670" y="0"/>
            <a:ext cx="115330" cy="68580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" name="Straight Connector 10">
            <a:hlinkHover r:id="" action="ppaction://hlinkshowjump?jump=nextslide"/>
          </p:cNvPr>
          <p:cNvCxnSpPr>
            <a:stCxn id="2" idx="0"/>
          </p:cNvCxnSpPr>
          <p:nvPr/>
        </p:nvCxnSpPr>
        <p:spPr>
          <a:xfrm>
            <a:off x="355895" y="2694694"/>
            <a:ext cx="1604710" cy="40912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hlinkHover r:id="" action="ppaction://hlinkshowjump?jump=nextslide"/>
          </p:cNvPr>
          <p:cNvCxnSpPr/>
          <p:nvPr/>
        </p:nvCxnSpPr>
        <p:spPr>
          <a:xfrm flipH="1">
            <a:off x="490151" y="5667632"/>
            <a:ext cx="1009135" cy="2208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hlinkHover r:id="" action="ppaction://hlinkshowjump?jump=nextslide"/>
          </p:cNvPr>
          <p:cNvCxnSpPr/>
          <p:nvPr/>
        </p:nvCxnSpPr>
        <p:spPr>
          <a:xfrm flipV="1">
            <a:off x="98855" y="5332971"/>
            <a:ext cx="782593" cy="1760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hlinkHover r:id="" action="ppaction://hlinkshowjump?jump=nextslide"/>
          </p:cNvPr>
          <p:cNvCxnSpPr/>
          <p:nvPr/>
        </p:nvCxnSpPr>
        <p:spPr>
          <a:xfrm flipV="1">
            <a:off x="440724" y="4643054"/>
            <a:ext cx="716692" cy="4247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hlinkHover r:id="" action="ppaction://hlinkshowjump?jump=nextslide"/>
          </p:cNvPr>
          <p:cNvCxnSpPr/>
          <p:nvPr/>
        </p:nvCxnSpPr>
        <p:spPr>
          <a:xfrm>
            <a:off x="57665" y="4512274"/>
            <a:ext cx="628135" cy="2742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hlinkHover r:id="" action="ppaction://hlinkshowjump?jump=nextslide"/>
          </p:cNvPr>
          <p:cNvCxnSpPr/>
          <p:nvPr/>
        </p:nvCxnSpPr>
        <p:spPr>
          <a:xfrm flipH="1">
            <a:off x="498389" y="3395127"/>
            <a:ext cx="113930" cy="83603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hlinkHover r:id="" action="ppaction://hlinkshowjump?jump=nextslide"/>
          </p:cNvPr>
          <p:cNvCxnSpPr>
            <a:stCxn id="6" idx="3"/>
          </p:cNvCxnSpPr>
          <p:nvPr/>
        </p:nvCxnSpPr>
        <p:spPr>
          <a:xfrm flipV="1">
            <a:off x="115330" y="3345105"/>
            <a:ext cx="148281" cy="838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Half Frame 35">
            <a:hlinkHover r:id="" action="ppaction://hlinkshowjump?jump=nextslide"/>
          </p:cNvPr>
          <p:cNvSpPr/>
          <p:nvPr/>
        </p:nvSpPr>
        <p:spPr>
          <a:xfrm rot="7627384">
            <a:off x="927825" y="2811977"/>
            <a:ext cx="345990" cy="1005016"/>
          </a:xfrm>
          <a:prstGeom prst="halfFram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 rot="982291">
            <a:off x="1728855" y="1057740"/>
            <a:ext cx="217562" cy="2343564"/>
          </a:xfrm>
          <a:prstGeom prst="rect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llate 11">
            <a:hlinkHover r:id="" action="ppaction://hlinkshowjump?jump=nextslide"/>
          </p:cNvPr>
          <p:cNvSpPr/>
          <p:nvPr/>
        </p:nvSpPr>
        <p:spPr>
          <a:xfrm>
            <a:off x="1372092" y="4103095"/>
            <a:ext cx="461319" cy="873211"/>
          </a:xfrm>
          <a:prstGeom prst="flowChartCollat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Flowchart: Collate 20">
            <a:hlinkHover r:id="" action="ppaction://hlinkshowjump?jump=nextslide"/>
          </p:cNvPr>
          <p:cNvSpPr/>
          <p:nvPr/>
        </p:nvSpPr>
        <p:spPr>
          <a:xfrm>
            <a:off x="1920399" y="4913097"/>
            <a:ext cx="461319" cy="873211"/>
          </a:xfrm>
          <a:prstGeom prst="flowChartCollat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Flowchart: Collate 21">
            <a:hlinkHover r:id="" action="ppaction://hlinkshowjump?jump=nextslide"/>
          </p:cNvPr>
          <p:cNvSpPr/>
          <p:nvPr/>
        </p:nvSpPr>
        <p:spPr>
          <a:xfrm>
            <a:off x="2420310" y="5778071"/>
            <a:ext cx="461319" cy="873211"/>
          </a:xfrm>
          <a:prstGeom prst="flowChartCollate">
            <a:avLst/>
          </a:prstGeom>
          <a:solidFill>
            <a:schemeClr val="accent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ounded Rectangle 12">
            <a:hlinkHover r:id="" action="ppaction://hlinkshowjump?jump=nextslide"/>
          </p:cNvPr>
          <p:cNvSpPr/>
          <p:nvPr/>
        </p:nvSpPr>
        <p:spPr>
          <a:xfrm rot="19575875">
            <a:off x="2365603" y="2906028"/>
            <a:ext cx="214678" cy="3589351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3410465" y="5888511"/>
            <a:ext cx="4235862" cy="22396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4792808" y="4476738"/>
            <a:ext cx="4235862" cy="22396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1440964" y="3074921"/>
            <a:ext cx="6599166" cy="22396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2542462" y="1933332"/>
            <a:ext cx="6486208" cy="22396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2057920" y="949803"/>
            <a:ext cx="6394101" cy="22396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rot="18285759">
            <a:off x="6949910" y="434999"/>
            <a:ext cx="769876" cy="22396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 rot="18285759">
            <a:off x="5635780" y="407178"/>
            <a:ext cx="769876" cy="22396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18285759">
            <a:off x="4321650" y="406343"/>
            <a:ext cx="769876" cy="22396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18285759">
            <a:off x="3011848" y="420886"/>
            <a:ext cx="769876" cy="22396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iley Face 9">
            <a:hlinkHover r:id="" action="ppaction://hlinkshowjump?jump=lastslide"/>
          </p:cNvPr>
          <p:cNvSpPr/>
          <p:nvPr/>
        </p:nvSpPr>
        <p:spPr>
          <a:xfrm>
            <a:off x="2116302" y="163809"/>
            <a:ext cx="755406" cy="771696"/>
          </a:xfrm>
          <a:prstGeom prst="smileyFac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ightning Bolt 13">
            <a:hlinkHover r:id="" action="ppaction://hlinkshowjump?jump=nextslide"/>
          </p:cNvPr>
          <p:cNvSpPr/>
          <p:nvPr/>
        </p:nvSpPr>
        <p:spPr>
          <a:xfrm>
            <a:off x="2928644" y="2274978"/>
            <a:ext cx="767507" cy="688776"/>
          </a:xfrm>
          <a:prstGeom prst="lightningBol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ightning Bolt 34">
            <a:hlinkHover r:id="" action="ppaction://hlinkshowjump?jump=nextslide"/>
          </p:cNvPr>
          <p:cNvSpPr/>
          <p:nvPr/>
        </p:nvSpPr>
        <p:spPr>
          <a:xfrm>
            <a:off x="4310063" y="2293702"/>
            <a:ext cx="740586" cy="653681"/>
          </a:xfrm>
          <a:prstGeom prst="lightningBol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Lightning Bolt 37">
            <a:hlinkHover r:id="" action="ppaction://hlinkshowjump?jump=nextslide"/>
          </p:cNvPr>
          <p:cNvSpPr/>
          <p:nvPr/>
        </p:nvSpPr>
        <p:spPr>
          <a:xfrm>
            <a:off x="5564304" y="2321326"/>
            <a:ext cx="718589" cy="650800"/>
          </a:xfrm>
          <a:prstGeom prst="lightningBol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ightning Bolt 38">
            <a:hlinkHover r:id="" action="ppaction://hlinkshowjump?jump=nextslide"/>
          </p:cNvPr>
          <p:cNvSpPr/>
          <p:nvPr/>
        </p:nvSpPr>
        <p:spPr>
          <a:xfrm>
            <a:off x="6833659" y="2287375"/>
            <a:ext cx="652881" cy="603477"/>
          </a:xfrm>
          <a:prstGeom prst="lightningBol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4-Point Star 14">
            <a:hlinkHover r:id="" action="ppaction://hlinkshowjump?jump=nextslide"/>
          </p:cNvPr>
          <p:cNvSpPr/>
          <p:nvPr/>
        </p:nvSpPr>
        <p:spPr>
          <a:xfrm>
            <a:off x="2576486" y="3345105"/>
            <a:ext cx="2136439" cy="2166551"/>
          </a:xfrm>
          <a:prstGeom prst="star4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Decision 16">
            <a:hlinkHover r:id="" action="ppaction://hlinkshowjump?jump=nextslide"/>
          </p:cNvPr>
          <p:cNvSpPr/>
          <p:nvPr/>
        </p:nvSpPr>
        <p:spPr>
          <a:xfrm>
            <a:off x="5529899" y="4787718"/>
            <a:ext cx="274580" cy="975414"/>
          </a:xfrm>
          <a:prstGeom prst="flowChartDecisi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owchart: Decision 39">
            <a:hlinkHover r:id="" action="ppaction://hlinkshowjump?jump=nextslide"/>
          </p:cNvPr>
          <p:cNvSpPr/>
          <p:nvPr/>
        </p:nvSpPr>
        <p:spPr>
          <a:xfrm>
            <a:off x="6514028" y="4799442"/>
            <a:ext cx="274580" cy="975414"/>
          </a:xfrm>
          <a:prstGeom prst="flowChartDecisi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Decision 40">
            <a:hlinkHover r:id="" action="ppaction://hlinkshowjump?jump=nextslide"/>
          </p:cNvPr>
          <p:cNvSpPr/>
          <p:nvPr/>
        </p:nvSpPr>
        <p:spPr>
          <a:xfrm>
            <a:off x="8124741" y="4872545"/>
            <a:ext cx="389755" cy="1669450"/>
          </a:xfrm>
          <a:prstGeom prst="flowChartDecisi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lowchart: Decision 41">
            <a:hlinkHover r:id="" action="ppaction://hlinkshowjump?jump=nextslide"/>
          </p:cNvPr>
          <p:cNvSpPr/>
          <p:nvPr/>
        </p:nvSpPr>
        <p:spPr>
          <a:xfrm>
            <a:off x="6514028" y="3427355"/>
            <a:ext cx="274580" cy="975414"/>
          </a:xfrm>
          <a:prstGeom prst="flowChartDecisi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Decision 42">
            <a:hlinkHover r:id="" action="ppaction://hlinkshowjump?jump=nextslide"/>
          </p:cNvPr>
          <p:cNvSpPr/>
          <p:nvPr/>
        </p:nvSpPr>
        <p:spPr>
          <a:xfrm>
            <a:off x="7422292" y="3420372"/>
            <a:ext cx="274580" cy="975414"/>
          </a:xfrm>
          <a:prstGeom prst="flowChartDecisi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owchart: Decision 43">
            <a:hlinkHover r:id="" action="ppaction://hlinkshowjump?jump=nextslide"/>
          </p:cNvPr>
          <p:cNvSpPr/>
          <p:nvPr/>
        </p:nvSpPr>
        <p:spPr>
          <a:xfrm>
            <a:off x="5528396" y="3395127"/>
            <a:ext cx="274580" cy="975414"/>
          </a:xfrm>
          <a:prstGeom prst="flowChartDecision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hlinkHover r:id="" action="ppaction://hlinkshowjump?jump=nextslide"/>
          </p:cNvPr>
          <p:cNvSpPr txBox="1"/>
          <p:nvPr/>
        </p:nvSpPr>
        <p:spPr>
          <a:xfrm>
            <a:off x="2931742" y="1399971"/>
            <a:ext cx="89743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hlinkMouseOver r:id="" action="ppaction://hlinkshowjump?jump=nextslide"/>
              </a:rPr>
              <a:t>DEATH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80775" y="1410777"/>
            <a:ext cx="906017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hlinkMouseOver r:id="" action="ppaction://hlinkshowjump?jump=nextslide"/>
              </a:rPr>
              <a:t>DEATH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496482" y="1415073"/>
            <a:ext cx="906017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hlinkMouseOver r:id="" action="ppaction://hlinkshowjump?jump=nextslide"/>
              </a:rPr>
              <a:t>DEATH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861369" y="1406776"/>
            <a:ext cx="906017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hlinkMouseOver r:id="" action="ppaction://hlinkshowjump?jump=nextslide"/>
              </a:rPr>
              <a:t>DEATH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80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6" grpId="0" animBg="1"/>
      <p:bldP spid="12" grpId="0" animBg="1"/>
      <p:bldP spid="21" grpId="0" animBg="1"/>
      <p:bldP spid="22" grpId="0" animBg="1"/>
      <p:bldP spid="30" grpId="0" animBg="1"/>
      <p:bldP spid="31" grpId="0" animBg="1"/>
      <p:bldP spid="32" grpId="0" animBg="1"/>
      <p:bldP spid="33" grpId="0" animBg="1"/>
      <p:bldP spid="14" grpId="0" animBg="1"/>
      <p:bldP spid="35" grpId="0" animBg="1"/>
      <p:bldP spid="38" grpId="0" animBg="1"/>
      <p:bldP spid="39" grpId="0" animBg="1"/>
      <p:bldP spid="15" grpId="0" animBg="1"/>
      <p:bldP spid="17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19" grpId="0"/>
      <p:bldP spid="46" grpId="0"/>
      <p:bldP spid="47" grpId="0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3611" y="6260758"/>
            <a:ext cx="1235675" cy="263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hlinkClick r:id="" action="ppaction://hlinkshowjump?jump=previousslide"/>
              </a:rPr>
              <a:t>Try again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45276" y="1507524"/>
            <a:ext cx="47697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1"/>
                </a:solidFill>
              </a:rPr>
              <a:t>Oh no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309" y="2523187"/>
            <a:ext cx="3221349" cy="322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81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3611" y="6260758"/>
            <a:ext cx="1235675" cy="263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hlinkClick r:id="rId2" action="ppaction://hlinksldjump"/>
              </a:rPr>
              <a:t>Play again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99286" y="1095632"/>
            <a:ext cx="53628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1"/>
                </a:solidFill>
              </a:rPr>
              <a:t>Yay you won</a:t>
            </a:r>
            <a:endParaRPr lang="en-US" sz="6000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734" y="2438401"/>
            <a:ext cx="3822357" cy="382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1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133</TotalTime>
  <Words>25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Century Gothic</vt:lpstr>
      <vt:lpstr>Vapor Trail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Brody Hatch</dc:creator>
  <cp:lastModifiedBy>Brody Hatch</cp:lastModifiedBy>
  <cp:revision>24</cp:revision>
  <dcterms:created xsi:type="dcterms:W3CDTF">2015-11-10T18:37:56Z</dcterms:created>
  <dcterms:modified xsi:type="dcterms:W3CDTF">2015-11-16T18:36:02Z</dcterms:modified>
</cp:coreProperties>
</file>