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8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A919-A157-40E5-9DC8-A4368F2979F0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ECCF3-88D1-4B68-A7C1-E3B6107E9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52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A919-A157-40E5-9DC8-A4368F2979F0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ECCF3-88D1-4B68-A7C1-E3B6107E9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7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A919-A157-40E5-9DC8-A4368F2979F0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ECCF3-88D1-4B68-A7C1-E3B6107E9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94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A919-A157-40E5-9DC8-A4368F2979F0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ECCF3-88D1-4B68-A7C1-E3B6107E9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192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A919-A157-40E5-9DC8-A4368F2979F0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ECCF3-88D1-4B68-A7C1-E3B6107E9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28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A919-A157-40E5-9DC8-A4368F2979F0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ECCF3-88D1-4B68-A7C1-E3B6107E9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48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A919-A157-40E5-9DC8-A4368F2979F0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ECCF3-88D1-4B68-A7C1-E3B6107E9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513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A919-A157-40E5-9DC8-A4368F2979F0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ECCF3-88D1-4B68-A7C1-E3B6107E9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8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A919-A157-40E5-9DC8-A4368F2979F0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ECCF3-88D1-4B68-A7C1-E3B6107E9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225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A919-A157-40E5-9DC8-A4368F2979F0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ECCF3-88D1-4B68-A7C1-E3B6107E9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20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A919-A157-40E5-9DC8-A4368F2979F0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ECCF3-88D1-4B68-A7C1-E3B6107E9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02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FA919-A157-40E5-9DC8-A4368F2979F0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ECCF3-88D1-4B68-A7C1-E3B6107E99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930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1"/>
          <p:cNvSpPr/>
          <p:nvPr/>
        </p:nvSpPr>
        <p:spPr>
          <a:xfrm>
            <a:off x="2303645" y="0"/>
            <a:ext cx="6745574" cy="104181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ym typeface="Wingdings" panose="05000000000000000000" pitchFamily="2" charset="2"/>
              </a:rPr>
              <a:t></a:t>
            </a:r>
            <a:endParaRPr lang="en-US" dirty="0" smtClean="0"/>
          </a:p>
          <a:p>
            <a:pPr algn="ctr"/>
            <a:r>
              <a:rPr lang="en-US" dirty="0" smtClean="0"/>
              <a:t>This is my amazing maze</a:t>
            </a:r>
          </a:p>
          <a:p>
            <a:pPr algn="ctr"/>
            <a:endParaRPr lang="en-US" dirty="0" smtClean="0"/>
          </a:p>
        </p:txBody>
      </p:sp>
      <p:pic>
        <p:nvPicPr>
          <p:cNvPr id="3" name="Picture 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09" y="209862"/>
            <a:ext cx="981856" cy="99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325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450274" y="393269"/>
            <a:ext cx="845873" cy="6260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Good luck</a:t>
            </a:r>
          </a:p>
          <a:p>
            <a:pPr algn="ctr"/>
            <a:endParaRPr lang="en-US" sz="1100" dirty="0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0" y="0"/>
            <a:ext cx="214184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0" y="0"/>
            <a:ext cx="9144000" cy="20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8888627" y="0"/>
            <a:ext cx="255373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0" y="6672768"/>
            <a:ext cx="9144000" cy="210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1532238" y="205946"/>
            <a:ext cx="115329" cy="3122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1330001" y="2002921"/>
            <a:ext cx="185351" cy="3696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1132704" y="2092411"/>
            <a:ext cx="197708" cy="3830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2547273" y="5971223"/>
            <a:ext cx="4399006" cy="964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2547273" y="6582033"/>
            <a:ext cx="4366054" cy="659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Block Arc 17">
            <a:hlinkHover r:id="" action="ppaction://hlinkshowjump?jump=nextslide"/>
          </p:cNvPr>
          <p:cNvSpPr/>
          <p:nvPr/>
        </p:nvSpPr>
        <p:spPr>
          <a:xfrm rot="16200000">
            <a:off x="8073082" y="5134558"/>
            <a:ext cx="1159754" cy="116856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6913327" y="5971223"/>
            <a:ext cx="1283322" cy="964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hlinkHover r:id="" action="ppaction://hlinkshowjump?jump=nextslide"/>
          </p:cNvPr>
          <p:cNvSpPr/>
          <p:nvPr/>
        </p:nvSpPr>
        <p:spPr>
          <a:xfrm>
            <a:off x="8773297" y="5577016"/>
            <a:ext cx="115329" cy="30888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4497859" y="4802659"/>
            <a:ext cx="4390767" cy="1318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rot="18754938">
            <a:off x="3506389" y="5211935"/>
            <a:ext cx="1264580" cy="918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3101028">
            <a:off x="1681546" y="4665938"/>
            <a:ext cx="2586681" cy="1070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1532238" y="3328086"/>
            <a:ext cx="115329" cy="18108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1532238" y="3145798"/>
            <a:ext cx="4390768" cy="230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 rot="3147631">
            <a:off x="1943509" y="4022642"/>
            <a:ext cx="2425516" cy="2388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rot="3185345" flipV="1">
            <a:off x="3388064" y="4206160"/>
            <a:ext cx="1369383" cy="205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Merge 29">
            <a:hlinkHover r:id="" action="ppaction://hlinkshowjump?jump=nextslide"/>
          </p:cNvPr>
          <p:cNvSpPr/>
          <p:nvPr/>
        </p:nvSpPr>
        <p:spPr>
          <a:xfrm>
            <a:off x="5578990" y="4893276"/>
            <a:ext cx="742140" cy="683740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190624" y="5388430"/>
            <a:ext cx="2390238" cy="783977"/>
            <a:chOff x="5177520" y="5283682"/>
            <a:chExt cx="2390238" cy="783977"/>
          </a:xfrm>
        </p:grpSpPr>
        <p:sp>
          <p:nvSpPr>
            <p:cNvPr id="22" name="Isosceles Triangle 21">
              <a:hlinkHover r:id="" action="ppaction://hlinkshowjump?jump=nextslide"/>
            </p:cNvPr>
            <p:cNvSpPr/>
            <p:nvPr/>
          </p:nvSpPr>
          <p:spPr>
            <a:xfrm>
              <a:off x="7106439" y="5499249"/>
              <a:ext cx="461319" cy="56841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Isosceles Triangle 22">
              <a:hlinkHover r:id="" action="ppaction://hlinkshowjump?jump=nextslide"/>
            </p:cNvPr>
            <p:cNvSpPr/>
            <p:nvPr/>
          </p:nvSpPr>
          <p:spPr>
            <a:xfrm>
              <a:off x="6161903" y="5283682"/>
              <a:ext cx="777024" cy="681607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lowchart: Extract 30">
              <a:hlinkHover r:id="" action="ppaction://hlinkshowjump?jump=nextslide"/>
            </p:cNvPr>
            <p:cNvSpPr/>
            <p:nvPr/>
          </p:nvSpPr>
          <p:spPr>
            <a:xfrm>
              <a:off x="5177520" y="5453925"/>
              <a:ext cx="649008" cy="601154"/>
            </a:xfrm>
            <a:prstGeom prst="flowChartExtra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5177520" y="2277763"/>
            <a:ext cx="172995" cy="2298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Block Arc 3">
            <a:hlinkHover r:id="" action="ppaction://hlinkshowjump?jump=nextslide"/>
          </p:cNvPr>
          <p:cNvSpPr/>
          <p:nvPr/>
        </p:nvSpPr>
        <p:spPr>
          <a:xfrm rot="2506025">
            <a:off x="5369085" y="2993941"/>
            <a:ext cx="2286658" cy="174382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7356884" y="4332218"/>
            <a:ext cx="1196973" cy="2265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8288265" y="1893818"/>
            <a:ext cx="272453" cy="2454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8186742" y="493267"/>
            <a:ext cx="378941" cy="19688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1912899" y="493267"/>
            <a:ext cx="6273843" cy="223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1912899" y="716692"/>
            <a:ext cx="218102" cy="21830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2131001" y="2817341"/>
            <a:ext cx="2737561" cy="823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4810897" y="1309816"/>
            <a:ext cx="57665" cy="1507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5145064" y="1194486"/>
            <a:ext cx="118953" cy="10832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4839729" y="716692"/>
            <a:ext cx="45719" cy="5931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Triangle 38">
            <a:hlinkHover r:id="" action="ppaction://hlinkshowjump?jump=nextslide"/>
          </p:cNvPr>
          <p:cNvSpPr/>
          <p:nvPr/>
        </p:nvSpPr>
        <p:spPr>
          <a:xfrm>
            <a:off x="1268627" y="5767439"/>
            <a:ext cx="1515762" cy="30022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>
            <a:hlinkHover r:id="" action="ppaction://hlinkshowjump?jump=endshow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6477" y="869248"/>
            <a:ext cx="1189482" cy="679704"/>
          </a:xfrm>
          <a:prstGeom prst="rect">
            <a:avLst/>
          </a:prstGeom>
        </p:spPr>
      </p:pic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4885448" y="716692"/>
            <a:ext cx="1807794" cy="1525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>
            <a:off x="5578990" y="869248"/>
            <a:ext cx="210355" cy="1858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>
            <a:off x="5684167" y="2653259"/>
            <a:ext cx="2200659" cy="749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>
            <a:off x="7705903" y="2637414"/>
            <a:ext cx="172387" cy="14138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>
            <a:off x="6393305" y="2277763"/>
            <a:ext cx="1793437" cy="1954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>
            <a:off x="6130553" y="1120484"/>
            <a:ext cx="265104" cy="13564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2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44444E-6 L 0.00105 0.0585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291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8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88889E-6 -4.07407E-6 L -0.00399 -0.05023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2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hlinkHover r:id="" action="ppaction://hlinkshowjump?jump=previousslide"/>
          </p:cNvPr>
          <p:cNvSpPr/>
          <p:nvPr/>
        </p:nvSpPr>
        <p:spPr>
          <a:xfrm>
            <a:off x="593124" y="403654"/>
            <a:ext cx="1063289" cy="6260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Back to maze</a:t>
            </a:r>
            <a:endParaRPr lang="en-US" sz="1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950" y="1885950"/>
            <a:ext cx="30861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90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593124" y="403654"/>
            <a:ext cx="965853" cy="6260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Restart</a:t>
            </a:r>
          </a:p>
          <a:p>
            <a:pPr algn="ctr"/>
            <a:endParaRPr lang="en-US" sz="1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056" y="1631272"/>
            <a:ext cx="2951969" cy="2951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46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</TotalTime>
  <Words>12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Harley Dalton</dc:creator>
  <cp:lastModifiedBy>Harley Dalton</cp:lastModifiedBy>
  <cp:revision>14</cp:revision>
  <dcterms:created xsi:type="dcterms:W3CDTF">2015-11-10T18:37:56Z</dcterms:created>
  <dcterms:modified xsi:type="dcterms:W3CDTF">2015-11-16T18:51:03Z</dcterms:modified>
</cp:coreProperties>
</file>