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3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FF187-ACBC-45C5-96F8-14574CB4E8F2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05441-527F-4D1F-A147-16F7E82744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FF187-ACBC-45C5-96F8-14574CB4E8F2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05441-527F-4D1F-A147-16F7E82744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835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FF187-ACBC-45C5-96F8-14574CB4E8F2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05441-527F-4D1F-A147-16F7E82744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056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FF187-ACBC-45C5-96F8-14574CB4E8F2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05441-527F-4D1F-A147-16F7E82744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294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FF187-ACBC-45C5-96F8-14574CB4E8F2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05441-527F-4D1F-A147-16F7E82744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97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FF187-ACBC-45C5-96F8-14574CB4E8F2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05441-527F-4D1F-A147-16F7E82744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580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FF187-ACBC-45C5-96F8-14574CB4E8F2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05441-527F-4D1F-A147-16F7E82744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560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FF187-ACBC-45C5-96F8-14574CB4E8F2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05441-527F-4D1F-A147-16F7E82744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201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FF187-ACBC-45C5-96F8-14574CB4E8F2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05441-527F-4D1F-A147-16F7E82744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843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FF187-ACBC-45C5-96F8-14574CB4E8F2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05441-527F-4D1F-A147-16F7E82744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989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FF187-ACBC-45C5-96F8-14574CB4E8F2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05441-527F-4D1F-A147-16F7E82744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301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1FF187-ACBC-45C5-96F8-14574CB4E8F2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B05441-527F-4D1F-A147-16F7E82744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577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" action="ppaction://hlinkshowjump?jump=nextslide"/>
          </p:cNvPr>
          <p:cNvSpPr/>
          <p:nvPr/>
        </p:nvSpPr>
        <p:spPr>
          <a:xfrm>
            <a:off x="7397580" y="123568"/>
            <a:ext cx="1631092" cy="7825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527222" y="370703"/>
            <a:ext cx="675502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/>
              <a:t>MY IMPOSSIBLE MAZE OF DEATH </a:t>
            </a:r>
            <a:r>
              <a:rPr lang="en-US" sz="800" dirty="0" smtClean="0"/>
              <a:t>enjoy </a:t>
            </a:r>
            <a:r>
              <a:rPr lang="en-US" sz="8000" dirty="0" smtClean="0"/>
              <a:t> </a:t>
            </a:r>
            <a:endParaRPr lang="en-US" sz="8000" dirty="0"/>
          </a:p>
        </p:txBody>
      </p:sp>
      <p:sp>
        <p:nvSpPr>
          <p:cNvPr id="3" name="TextBox 2"/>
          <p:cNvSpPr txBox="1"/>
          <p:nvPr/>
        </p:nvSpPr>
        <p:spPr>
          <a:xfrm>
            <a:off x="7504670" y="370703"/>
            <a:ext cx="1293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Start here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5024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199872" y="304801"/>
            <a:ext cx="1631092" cy="7825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1" y="0"/>
            <a:ext cx="271850" cy="6858000"/>
          </a:xfrm>
          <a:prstGeom prst="rect">
            <a:avLst/>
          </a:prstGeom>
          <a:solidFill>
            <a:schemeClr val="tx1"/>
          </a:solidFill>
          <a:ln>
            <a:solidFill>
              <a:srgbClr val="C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hlinkHover r:id="" action="ppaction://hlinkshowjump?jump=nextslide"/>
          </p:cNvPr>
          <p:cNvSpPr/>
          <p:nvPr/>
        </p:nvSpPr>
        <p:spPr>
          <a:xfrm>
            <a:off x="123569" y="0"/>
            <a:ext cx="9020431" cy="323336"/>
          </a:xfrm>
          <a:prstGeom prst="rect">
            <a:avLst/>
          </a:prstGeom>
          <a:solidFill>
            <a:schemeClr val="tx1"/>
          </a:solidFill>
          <a:ln>
            <a:solidFill>
              <a:srgbClr val="C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 flipH="1" flipV="1">
            <a:off x="8806246" y="123568"/>
            <a:ext cx="337751" cy="6734432"/>
          </a:xfrm>
          <a:prstGeom prst="rect">
            <a:avLst/>
          </a:prstGeom>
          <a:solidFill>
            <a:schemeClr val="tx1"/>
          </a:solidFill>
          <a:ln>
            <a:solidFill>
              <a:srgbClr val="C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>
            <a:off x="123570" y="6565557"/>
            <a:ext cx="8905100" cy="292443"/>
          </a:xfrm>
          <a:prstGeom prst="rect">
            <a:avLst/>
          </a:prstGeom>
          <a:solidFill>
            <a:schemeClr val="tx1"/>
          </a:solidFill>
          <a:ln>
            <a:solidFill>
              <a:srgbClr val="C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lus 2">
            <a:hlinkHover r:id="" action="ppaction://hlinkshowjump?jump=nextslide"/>
          </p:cNvPr>
          <p:cNvSpPr/>
          <p:nvPr/>
        </p:nvSpPr>
        <p:spPr>
          <a:xfrm>
            <a:off x="210066" y="1068861"/>
            <a:ext cx="2042982" cy="1942069"/>
          </a:xfrm>
          <a:prstGeom prst="mathPlus">
            <a:avLst>
              <a:gd name="adj1" fmla="val 30377"/>
            </a:avLst>
          </a:prstGeom>
          <a:solidFill>
            <a:schemeClr val="tx2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1182129" y="2961502"/>
            <a:ext cx="5692348" cy="943234"/>
            <a:chOff x="1182129" y="2961502"/>
            <a:chExt cx="5692348" cy="943234"/>
          </a:xfrm>
        </p:grpSpPr>
        <p:sp>
          <p:nvSpPr>
            <p:cNvPr id="9" name="Isosceles Triangle 8">
              <a:hlinkClick r:id="" action="ppaction://hlinkshowjump?jump=nextslide"/>
              <a:hlinkHover r:id="" action="ppaction://hlinkshowjump?jump=nextslide"/>
            </p:cNvPr>
            <p:cNvSpPr/>
            <p:nvPr/>
          </p:nvSpPr>
          <p:spPr>
            <a:xfrm>
              <a:off x="1182129" y="2966650"/>
              <a:ext cx="823784" cy="914400"/>
            </a:xfrm>
            <a:prstGeom prst="triangl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Isosceles Triangle 9">
              <a:hlinkHover r:id="" action="ppaction://hlinkshowjump?jump=nextslide"/>
            </p:cNvPr>
            <p:cNvSpPr/>
            <p:nvPr/>
          </p:nvSpPr>
          <p:spPr>
            <a:xfrm>
              <a:off x="2708187" y="2980039"/>
              <a:ext cx="724930" cy="924697"/>
            </a:xfrm>
            <a:prstGeom prst="triangle">
              <a:avLst/>
            </a:prstGeom>
            <a:solidFill>
              <a:srgbClr val="CCFF33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Isosceles Triangle 10">
              <a:hlinkHover r:id="" action="ppaction://hlinkshowjump?jump=nextslide"/>
            </p:cNvPr>
            <p:cNvSpPr/>
            <p:nvPr/>
          </p:nvSpPr>
          <p:spPr>
            <a:xfrm>
              <a:off x="4431953" y="2961502"/>
              <a:ext cx="724930" cy="924697"/>
            </a:xfrm>
            <a:prstGeom prst="triangle">
              <a:avLst/>
            </a:prstGeom>
            <a:solidFill>
              <a:srgbClr val="FF0000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Isosceles Triangle 11">
              <a:hlinkHover r:id="" action="ppaction://hlinkshowjump?jump=nextslide"/>
            </p:cNvPr>
            <p:cNvSpPr/>
            <p:nvPr/>
          </p:nvSpPr>
          <p:spPr>
            <a:xfrm>
              <a:off x="6149547" y="2961502"/>
              <a:ext cx="724930" cy="924697"/>
            </a:xfrm>
            <a:prstGeom prst="triangle">
              <a:avLst/>
            </a:prstGeom>
            <a:ln>
              <a:solidFill>
                <a:srgbClr val="CCFF33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ectangle 12">
            <a:hlinkHover r:id="" action="ppaction://hlinkshowjump?jump=nextslide"/>
          </p:cNvPr>
          <p:cNvSpPr/>
          <p:nvPr/>
        </p:nvSpPr>
        <p:spPr>
          <a:xfrm>
            <a:off x="1202726" y="2765853"/>
            <a:ext cx="5453449" cy="195649"/>
          </a:xfrm>
          <a:prstGeom prst="rect">
            <a:avLst/>
          </a:prstGeom>
          <a:solidFill>
            <a:schemeClr val="tx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7232822" y="436605"/>
            <a:ext cx="1540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Start here </a:t>
            </a:r>
            <a:endParaRPr lang="en-US" dirty="0"/>
          </a:p>
        </p:txBody>
      </p:sp>
      <p:sp>
        <p:nvSpPr>
          <p:cNvPr id="15" name="Curved Up Arrow 14">
            <a:hlinkHover r:id="" action="ppaction://hlinkshowjump?jump=nextslide"/>
          </p:cNvPr>
          <p:cNvSpPr/>
          <p:nvPr/>
        </p:nvSpPr>
        <p:spPr>
          <a:xfrm>
            <a:off x="469558" y="4090085"/>
            <a:ext cx="7426410" cy="1729946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Rectangle 16">
            <a:hlinkHover r:id="" action="ppaction://hlinkshowjump?jump=nextslide"/>
          </p:cNvPr>
          <p:cNvSpPr/>
          <p:nvPr/>
        </p:nvSpPr>
        <p:spPr>
          <a:xfrm>
            <a:off x="469558" y="944949"/>
            <a:ext cx="8336685" cy="323336"/>
          </a:xfrm>
          <a:prstGeom prst="rect">
            <a:avLst/>
          </a:prstGeom>
          <a:solidFill>
            <a:schemeClr val="tx1"/>
          </a:solidFill>
          <a:ln>
            <a:solidFill>
              <a:srgbClr val="C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Hover r:id="" action="ppaction://hlinkshowjump?jump=nextslide"/>
          </p:cNvPr>
          <p:cNvSpPr/>
          <p:nvPr/>
        </p:nvSpPr>
        <p:spPr>
          <a:xfrm>
            <a:off x="271850" y="5834450"/>
            <a:ext cx="8163695" cy="323336"/>
          </a:xfrm>
          <a:prstGeom prst="rect">
            <a:avLst/>
          </a:prstGeom>
          <a:solidFill>
            <a:schemeClr val="tx1"/>
          </a:solidFill>
          <a:ln>
            <a:solidFill>
              <a:srgbClr val="C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iley Face 18">
            <a:hlinkClick r:id="" action="ppaction://hlinkshowjump?jump=lastslide"/>
          </p:cNvPr>
          <p:cNvSpPr/>
          <p:nvPr/>
        </p:nvSpPr>
        <p:spPr>
          <a:xfrm>
            <a:off x="390268" y="6192799"/>
            <a:ext cx="504568" cy="337744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L-Shape 19">
            <a:hlinkHover r:id="" action="ppaction://hlinkshowjump?jump=nextslide"/>
          </p:cNvPr>
          <p:cNvSpPr/>
          <p:nvPr/>
        </p:nvSpPr>
        <p:spPr>
          <a:xfrm>
            <a:off x="7092778" y="1532238"/>
            <a:ext cx="1090483" cy="1383956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Down Arrow 21">
            <a:hlinkHover r:id="" action="ppaction://hlinkshowjump?jump=nextslide"/>
          </p:cNvPr>
          <p:cNvSpPr/>
          <p:nvPr/>
        </p:nvSpPr>
        <p:spPr>
          <a:xfrm>
            <a:off x="2471351" y="4090085"/>
            <a:ext cx="1276865" cy="150340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Lightning Bolt 22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3904735" y="4250724"/>
            <a:ext cx="1359243" cy="1342768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ound Diagonal Corner Rectangle 28">
            <a:hlinkHover r:id="" action="ppaction://hlinkshowjump?jump=nextslide"/>
          </p:cNvPr>
          <p:cNvSpPr/>
          <p:nvPr/>
        </p:nvSpPr>
        <p:spPr>
          <a:xfrm>
            <a:off x="7239000" y="4075666"/>
            <a:ext cx="601362" cy="980303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iley Face 15">
            <a:hlinkHover r:id="" action="ppaction://hlinkshowjump?jump=nextslide"/>
          </p:cNvPr>
          <p:cNvSpPr/>
          <p:nvPr/>
        </p:nvSpPr>
        <p:spPr>
          <a:xfrm>
            <a:off x="2407506" y="527222"/>
            <a:ext cx="601362" cy="302398"/>
          </a:xfrm>
          <a:prstGeom prst="smileyFace">
            <a:avLst>
              <a:gd name="adj" fmla="val -4653"/>
            </a:avLst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538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1597 -0.00648 L -0.03403 -0.00347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500" y="13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6" presetClass="pat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12 -0.08612 C -0.01666 -0.08612 -0.03611 -0.05024 -0.03611 -0.00625 C -0.03611 0.04537 -0.01441 0.06412 -0.00139 0.07199 L 0.0158 0.08009 C 0.02882 0.08819 0.05035 0.1081 0.05035 0.16643 C 0.05035 0.20393 0.03108 0.24652 0.00712 0.24652 C -0.01666 0.24652 -0.03611 0.20393 -0.03611 0.16643 C -0.03611 0.1081 -0.01441 0.08819 -0.00139 0.08009 L 0.0158 0.07199 C 0.02882 0.06412 0.05035 0.04537 0.05035 -0.00625 C 0.05018 -0.05024 0.03108 -0.08612 0.00712 -0.08612 Z " pathEditMode="relative" rAng="5400000" ptsTypes="AAAAAAAAAAA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2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4.44444E-6 L 0.00313 -0.15717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" y="-787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7.40741E-7 C 0.06892 -7.40741E-7 0.125 0.05602 0.125 0.125 C 0.125 0.19398 0.06892 0.25 8.33333E-7 0.25 C -0.06892 0.25 -0.125 0.19398 -0.125 0.125 C -0.125 0.05602 -0.06892 -7.40741E-7 8.33333E-7 -7.40741E-7 Z " pathEditMode="relative" rAng="0" ptsTypes="AAAAA">
                                      <p:cBhvr>
                                        <p:cTn id="1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0" presetClass="pat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 -0.25 L -0.125 -0.25 C -0.06892 -0.25 -3.05556E-6 -0.18102 -3.05556E-6 -0.125 L -3.05556E-6 3.29597E-17 " pathEditMode="relative" rAng="0" ptsTypes="AAAA">
                                      <p:cBhvr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1250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2.59259E-6 L 0.18854 0.0004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27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0" grpId="0" animBg="1"/>
      <p:bldP spid="22" grpId="0" animBg="1" autoUpdateAnimBg="0"/>
      <p:bldP spid="23" grpId="0" animBg="1"/>
      <p:bldP spid="29" grpId="0" animBg="1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" action="ppaction://hlinkshowjump?jump=previousslide"/>
          </p:cNvPr>
          <p:cNvSpPr/>
          <p:nvPr/>
        </p:nvSpPr>
        <p:spPr>
          <a:xfrm>
            <a:off x="7397580" y="123568"/>
            <a:ext cx="1631092" cy="7825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210963" y="1326291"/>
            <a:ext cx="7463481" cy="5436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53298" y="972348"/>
            <a:ext cx="716691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You failed </a:t>
            </a:r>
          </a:p>
          <a:p>
            <a:pPr algn="ctr"/>
            <a:r>
              <a:rPr lang="en-US" sz="4000" dirty="0"/>
              <a:t>T</a:t>
            </a:r>
            <a:r>
              <a:rPr lang="en-US" sz="4000" dirty="0" smtClean="0"/>
              <a:t>ry again </a:t>
            </a:r>
          </a:p>
          <a:p>
            <a:pPr algn="ctr"/>
            <a:r>
              <a:rPr lang="en-US" sz="4000" dirty="0" smtClean="0"/>
              <a:t>You Loser </a:t>
            </a:r>
            <a:endParaRPr lang="en-US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34962"/>
            <a:ext cx="9144000" cy="4123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49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9027" y="370703"/>
            <a:ext cx="673855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/>
              <a:t>You win </a:t>
            </a:r>
          </a:p>
          <a:p>
            <a:pPr algn="ctr"/>
            <a:r>
              <a:rPr lang="en-US" sz="6600" dirty="0" smtClean="0"/>
              <a:t>NOW DO IT AGAIN </a:t>
            </a:r>
            <a:endParaRPr lang="en-US" sz="6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29845"/>
            <a:ext cx="9143999" cy="4428155"/>
          </a:xfrm>
          <a:prstGeom prst="rect">
            <a:avLst/>
          </a:prstGeom>
        </p:spPr>
      </p:pic>
      <p:sp>
        <p:nvSpPr>
          <p:cNvPr id="6" name="Rectangle 5">
            <a:hlinkClick r:id="" action="ppaction://hlinkshowjump?jump=lastslideviewed"/>
          </p:cNvPr>
          <p:cNvSpPr/>
          <p:nvPr/>
        </p:nvSpPr>
        <p:spPr>
          <a:xfrm>
            <a:off x="7397580" y="123568"/>
            <a:ext cx="1631092" cy="7825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555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146</TotalTime>
  <Words>22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Christopher Chadbourne</dc:creator>
  <cp:lastModifiedBy>Christopher Chadbourne</cp:lastModifiedBy>
  <cp:revision>15</cp:revision>
  <dcterms:created xsi:type="dcterms:W3CDTF">2015-11-10T18:37:57Z</dcterms:created>
  <dcterms:modified xsi:type="dcterms:W3CDTF">2015-11-16T18:35:46Z</dcterms:modified>
</cp:coreProperties>
</file>