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30" d="100"/>
          <a:sy n="130" d="100"/>
        </p:scale>
        <p:origin x="498" y="-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BCBC-1199-47A9-BF2D-E90AD69C6B4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C021-636E-47FE-8B98-87B2B1C12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729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BCBC-1199-47A9-BF2D-E90AD69C6B4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C021-636E-47FE-8B98-87B2B1C12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768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BCBC-1199-47A9-BF2D-E90AD69C6B4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C021-636E-47FE-8B98-87B2B1C12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539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BCBC-1199-47A9-BF2D-E90AD69C6B4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C021-636E-47FE-8B98-87B2B1C12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964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BCBC-1199-47A9-BF2D-E90AD69C6B4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C021-636E-47FE-8B98-87B2B1C12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192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BCBC-1199-47A9-BF2D-E90AD69C6B4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C021-636E-47FE-8B98-87B2B1C12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928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BCBC-1199-47A9-BF2D-E90AD69C6B4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C021-636E-47FE-8B98-87B2B1C12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153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BCBC-1199-47A9-BF2D-E90AD69C6B4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C021-636E-47FE-8B98-87B2B1C12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571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BCBC-1199-47A9-BF2D-E90AD69C6B4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C021-636E-47FE-8B98-87B2B1C12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017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BCBC-1199-47A9-BF2D-E90AD69C6B4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C021-636E-47FE-8B98-87B2B1C12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628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BCBC-1199-47A9-BF2D-E90AD69C6B4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AC021-636E-47FE-8B98-87B2B1C12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41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FBCBC-1199-47A9-BF2D-E90AD69C6B4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AC021-636E-47FE-8B98-87B2B1C12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260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n 5">
            <a:hlinkClick r:id="" action="ppaction://hlinkshowjump?jump=nextslide"/>
          </p:cNvPr>
          <p:cNvSpPr/>
          <p:nvPr/>
        </p:nvSpPr>
        <p:spPr>
          <a:xfrm>
            <a:off x="0" y="5634680"/>
            <a:ext cx="1112108" cy="1112108"/>
          </a:xfrm>
          <a:prstGeom prst="sun">
            <a:avLst/>
          </a:prstGeom>
          <a:solidFill>
            <a:schemeClr val="tx1"/>
          </a:solidFill>
          <a:ln>
            <a:solidFill>
              <a:srgbClr val="66FF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7665" y="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Naomi’s Maze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13686" y="2438400"/>
            <a:ext cx="4695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Start </a:t>
            </a:r>
            <a:r>
              <a:rPr lang="en-US" sz="5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 </a:t>
            </a:r>
            <a:endParaRPr lang="en-US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686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Hover r:id="" action="ppaction://hlinkshowjump?jump=nextslide"/>
          </p:cNvPr>
          <p:cNvSpPr/>
          <p:nvPr/>
        </p:nvSpPr>
        <p:spPr>
          <a:xfrm>
            <a:off x="0" y="0"/>
            <a:ext cx="914400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0" y="0"/>
            <a:ext cx="45719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0" y="6787978"/>
            <a:ext cx="9144000" cy="7002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>
            <a:off x="9086335" y="0"/>
            <a:ext cx="57665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1442442" y="873211"/>
            <a:ext cx="184942" cy="598478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n 10"/>
          <p:cNvSpPr/>
          <p:nvPr/>
        </p:nvSpPr>
        <p:spPr>
          <a:xfrm>
            <a:off x="226951" y="5256151"/>
            <a:ext cx="1046205" cy="1408670"/>
          </a:xfrm>
          <a:prstGeom prst="su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>
            <a:off x="1442442" y="807308"/>
            <a:ext cx="1914887" cy="14004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>
            <a:off x="3359591" y="805662"/>
            <a:ext cx="5049794" cy="14004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>
            <a:off x="8196649" y="873211"/>
            <a:ext cx="222422" cy="507450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>
            <a:off x="2702011" y="5717059"/>
            <a:ext cx="5717059" cy="23066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>
            <a:off x="2688208" y="1507525"/>
            <a:ext cx="236224" cy="444019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>
            <a:off x="2723016" y="1507522"/>
            <a:ext cx="3987113" cy="20141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597063" y="1507523"/>
            <a:ext cx="827493" cy="2014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32-Point Star 2">
            <a:hlinkHover r:id="" action="ppaction://hlinkshowjump?jump=nextslide"/>
          </p:cNvPr>
          <p:cNvSpPr/>
          <p:nvPr/>
        </p:nvSpPr>
        <p:spPr>
          <a:xfrm>
            <a:off x="226952" y="416011"/>
            <a:ext cx="849680" cy="808106"/>
          </a:xfrm>
          <a:prstGeom prst="star32">
            <a:avLst/>
          </a:prstGeom>
          <a:solidFill>
            <a:srgbClr val="66FFCC"/>
          </a:solidFill>
          <a:ln>
            <a:solidFill>
              <a:srgbClr val="FF7C80"/>
            </a:solidFill>
          </a:ln>
        </p:spPr>
        <p:style>
          <a:lnRef idx="2">
            <a:schemeClr val="dk1">
              <a:shade val="50000"/>
            </a:schemeClr>
          </a:lnRef>
          <a:fillRef idx="1001">
            <a:schemeClr val="dk2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hlinkHover r:id="" action="ppaction://hlinkshowjump?jump=nextslide"/>
          </p:cNvPr>
          <p:cNvSpPr txBox="1"/>
          <p:nvPr/>
        </p:nvSpPr>
        <p:spPr>
          <a:xfrm>
            <a:off x="474808" y="680191"/>
            <a:ext cx="4437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Your mom</a:t>
            </a:r>
            <a:endParaRPr lang="en-US" sz="700" dirty="0"/>
          </a:p>
        </p:txBody>
      </p:sp>
      <p:sp>
        <p:nvSpPr>
          <p:cNvPr id="2" name="Moon 1">
            <a:hlinkClick r:id="" action="ppaction://hlinkshowjump?jump=nextslide"/>
          </p:cNvPr>
          <p:cNvSpPr/>
          <p:nvPr/>
        </p:nvSpPr>
        <p:spPr>
          <a:xfrm>
            <a:off x="1861751" y="1288190"/>
            <a:ext cx="630605" cy="927787"/>
          </a:xfrm>
          <a:prstGeom prst="moon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8414951" y="1774845"/>
            <a:ext cx="432488" cy="1125905"/>
            <a:chOff x="8414951" y="1774845"/>
            <a:chExt cx="432488" cy="1125905"/>
          </a:xfrm>
        </p:grpSpPr>
        <p:sp>
          <p:nvSpPr>
            <p:cNvPr id="8" name="Isosceles Triangle 7">
              <a:hlinkHover r:id="" action="ppaction://hlinkshowjump?jump=nextslide"/>
            </p:cNvPr>
            <p:cNvSpPr/>
            <p:nvPr/>
          </p:nvSpPr>
          <p:spPr>
            <a:xfrm rot="5400000">
              <a:off x="8404243" y="1785553"/>
              <a:ext cx="453904" cy="432487"/>
            </a:xfrm>
            <a:prstGeom prst="triangle">
              <a:avLst>
                <a:gd name="adj" fmla="val 53704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Isosceles Triangle 18">
              <a:hlinkHover r:id="" action="ppaction://hlinkshowjump?jump=nextslide"/>
            </p:cNvPr>
            <p:cNvSpPr/>
            <p:nvPr/>
          </p:nvSpPr>
          <p:spPr>
            <a:xfrm rot="5400000">
              <a:off x="8406921" y="2460232"/>
              <a:ext cx="448548" cy="432488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Isosceles Triangle 21">
            <a:hlinkHover r:id="" action="ppaction://hlinkshowjump?jump=nextslide"/>
          </p:cNvPr>
          <p:cNvSpPr/>
          <p:nvPr/>
        </p:nvSpPr>
        <p:spPr>
          <a:xfrm rot="5400000">
            <a:off x="8378701" y="1306108"/>
            <a:ext cx="486655" cy="450819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hevron 12">
            <a:hlinkHover r:id="" action="ppaction://hlinkshowjump?jump=nextslide"/>
          </p:cNvPr>
          <p:cNvSpPr/>
          <p:nvPr/>
        </p:nvSpPr>
        <p:spPr>
          <a:xfrm>
            <a:off x="1627385" y="5947719"/>
            <a:ext cx="440312" cy="247135"/>
          </a:xfrm>
          <a:prstGeom prst="chevron">
            <a:avLst/>
          </a:prstGeom>
          <a:solidFill>
            <a:srgbClr val="FF7C8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Chevron 22">
            <a:hlinkHover r:id="" action="ppaction://hlinkshowjump?jump=nextslide"/>
          </p:cNvPr>
          <p:cNvSpPr/>
          <p:nvPr/>
        </p:nvSpPr>
        <p:spPr>
          <a:xfrm>
            <a:off x="1627384" y="6483178"/>
            <a:ext cx="440313" cy="292028"/>
          </a:xfrm>
          <a:prstGeom prst="chevron">
            <a:avLst/>
          </a:prstGeom>
          <a:solidFill>
            <a:srgbClr val="66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>
            <a:off x="7208108" y="1708939"/>
            <a:ext cx="216448" cy="334991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>
            <a:off x="3624649" y="5058852"/>
            <a:ext cx="3799907" cy="19729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iley Face 25">
            <a:hlinkHover r:id="" action="ppaction://hlinkshowjump?jump=nextslide"/>
          </p:cNvPr>
          <p:cNvSpPr/>
          <p:nvPr/>
        </p:nvSpPr>
        <p:spPr>
          <a:xfrm>
            <a:off x="7409935" y="3146854"/>
            <a:ext cx="786714" cy="930876"/>
          </a:xfrm>
          <a:prstGeom prst="smileyFace">
            <a:avLst>
              <a:gd name="adj" fmla="val -4653"/>
            </a:avLst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Lightning Bolt 26">
            <a:hlinkHover r:id="" action="ppaction://hlinkshowjump?jump=nextslide"/>
          </p:cNvPr>
          <p:cNvSpPr/>
          <p:nvPr/>
        </p:nvSpPr>
        <p:spPr>
          <a:xfrm>
            <a:off x="2924432" y="45719"/>
            <a:ext cx="700217" cy="522692"/>
          </a:xfrm>
          <a:prstGeom prst="lightningBolt">
            <a:avLst/>
          </a:prstGeom>
          <a:solidFill>
            <a:srgbClr val="FF7C8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Lightning Bolt 27">
            <a:hlinkHover r:id="" action="ppaction://hlinkshowjump?jump=nextslide"/>
          </p:cNvPr>
          <p:cNvSpPr/>
          <p:nvPr/>
        </p:nvSpPr>
        <p:spPr>
          <a:xfrm>
            <a:off x="3838832" y="45719"/>
            <a:ext cx="593125" cy="522692"/>
          </a:xfrm>
          <a:prstGeom prst="lightningBolt">
            <a:avLst/>
          </a:prstGeom>
          <a:solidFill>
            <a:srgbClr val="66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>
            <a:off x="3624649" y="2269110"/>
            <a:ext cx="214183" cy="278974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hlinkHover r:id="" action="ppaction://hlinkshowjump?jump=nextslide"/>
          </p:cNvPr>
          <p:cNvSpPr/>
          <p:nvPr/>
        </p:nvSpPr>
        <p:spPr>
          <a:xfrm>
            <a:off x="3624649" y="2269110"/>
            <a:ext cx="2858529" cy="18309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hlinkHover r:id="" action="ppaction://hlinkshowjump?jump=nextslide"/>
          </p:cNvPr>
          <p:cNvSpPr/>
          <p:nvPr/>
        </p:nvSpPr>
        <p:spPr>
          <a:xfrm>
            <a:off x="6268995" y="2269110"/>
            <a:ext cx="214183" cy="248412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>
            <a:off x="4110681" y="4572000"/>
            <a:ext cx="2372497" cy="1812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>
            <a:hlinkHover r:id="" action="ppaction://hlinkshowjump?jump=las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451" y="2649846"/>
            <a:ext cx="1158186" cy="1601747"/>
          </a:xfrm>
          <a:prstGeom prst="rect">
            <a:avLst/>
          </a:prstGeom>
        </p:spPr>
      </p:pic>
      <p:sp>
        <p:nvSpPr>
          <p:cNvPr id="34" name="Up Arrow 33">
            <a:hlinkHover r:id="" action="ppaction://hlinkshowjump?jump=nextslide"/>
          </p:cNvPr>
          <p:cNvSpPr/>
          <p:nvPr/>
        </p:nvSpPr>
        <p:spPr>
          <a:xfrm>
            <a:off x="6730313" y="4423648"/>
            <a:ext cx="457611" cy="612202"/>
          </a:xfrm>
          <a:prstGeom prst="upArrow">
            <a:avLst/>
          </a:prstGeom>
          <a:solidFill>
            <a:srgbClr val="66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Heart 34">
            <a:hlinkHover r:id="" action="ppaction://hlinkshowjump?jump=nextslide"/>
          </p:cNvPr>
          <p:cNvSpPr/>
          <p:nvPr/>
        </p:nvSpPr>
        <p:spPr>
          <a:xfrm>
            <a:off x="1761866" y="3581400"/>
            <a:ext cx="777654" cy="1000896"/>
          </a:xfrm>
          <a:prstGeom prst="heart">
            <a:avLst/>
          </a:prstGeom>
          <a:solidFill>
            <a:srgbClr val="FF7C8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16-Point Star 35">
            <a:hlinkHover r:id="" action="ppaction://hlinkshowjump?jump=nextslide"/>
          </p:cNvPr>
          <p:cNvSpPr/>
          <p:nvPr/>
        </p:nvSpPr>
        <p:spPr>
          <a:xfrm>
            <a:off x="3501080" y="4817489"/>
            <a:ext cx="461319" cy="396236"/>
          </a:xfrm>
          <a:prstGeom prst="star1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un 37"/>
          <p:cNvSpPr/>
          <p:nvPr/>
        </p:nvSpPr>
        <p:spPr>
          <a:xfrm>
            <a:off x="3038168" y="1774844"/>
            <a:ext cx="462912" cy="453905"/>
          </a:xfrm>
          <a:prstGeom prst="su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455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42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81481E-6 L 0.76024 0.00486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003" y="231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33333E-6 L 0.76233 0.00509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108" y="255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6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59259E-6 L -0.00625 0.26597 " pathEditMode="relative" rAng="0" ptsTypes="AA">
                                      <p:cBhvr>
                                        <p:cTn id="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" y="12963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33333E-6 L 0.00035 -0.36227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-18125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3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1000" fill="hold"/>
                                        <p:tgtEl>
                                          <p:spTgt spid="3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2" grpId="0" animBg="1"/>
      <p:bldP spid="22" grpId="0" animBg="1"/>
      <p:bldP spid="13" grpId="0" animBg="1"/>
      <p:bldP spid="23" grpId="0" animBg="1"/>
      <p:bldP spid="26" grpId="0" animBg="1"/>
      <p:bldP spid="27" grpId="0" animBg="1"/>
      <p:bldP spid="28" grpId="0" animBg="1"/>
      <p:bldP spid="34" grpId="0" animBg="1"/>
      <p:bldP spid="35" grpId="0" animBg="1"/>
      <p:bldP spid="36" grpId="0" animBg="1"/>
      <p:bldP spid="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n 1">
            <a:hlinkClick r:id="" action="ppaction://hlinkshowjump?jump=firstslide"/>
          </p:cNvPr>
          <p:cNvSpPr/>
          <p:nvPr/>
        </p:nvSpPr>
        <p:spPr>
          <a:xfrm>
            <a:off x="0" y="5474043"/>
            <a:ext cx="1268627" cy="1383957"/>
          </a:xfrm>
          <a:prstGeom prst="sun">
            <a:avLst/>
          </a:prstGeom>
          <a:solidFill>
            <a:schemeClr val="tx1"/>
          </a:solidFill>
          <a:ln>
            <a:solidFill>
              <a:srgbClr val="66FF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13038" y="1235676"/>
            <a:ext cx="80318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0070C0"/>
                </a:solidFill>
              </a:rPr>
              <a:t>You’re a Loser like Ryan Miles </a:t>
            </a:r>
            <a:r>
              <a:rPr lang="en-US" sz="4000" dirty="0" smtClean="0">
                <a:solidFill>
                  <a:srgbClr val="0070C0"/>
                </a:solidFill>
                <a:sym typeface="Wingdings" panose="05000000000000000000" pitchFamily="2" charset="2"/>
              </a:rPr>
              <a:t> </a:t>
            </a:r>
            <a:endParaRPr lang="en-US" sz="4000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7421" y="2975274"/>
            <a:ext cx="2143125" cy="2143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78267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n 1">
            <a:hlinkClick r:id="" action="ppaction://hlinkshowjump?jump=firstslide"/>
          </p:cNvPr>
          <p:cNvSpPr/>
          <p:nvPr/>
        </p:nvSpPr>
        <p:spPr>
          <a:xfrm>
            <a:off x="0" y="5605849"/>
            <a:ext cx="1136822" cy="1252151"/>
          </a:xfrm>
          <a:prstGeom prst="sun">
            <a:avLst/>
          </a:prstGeom>
          <a:solidFill>
            <a:schemeClr val="tx1"/>
          </a:solidFill>
          <a:ln>
            <a:solidFill>
              <a:srgbClr val="FF7C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126" y="1589903"/>
            <a:ext cx="6103208" cy="3417796"/>
          </a:xfrm>
          <a:prstGeom prst="rect">
            <a:avLst/>
          </a:prstGeom>
        </p:spPr>
      </p:pic>
      <p:sp>
        <p:nvSpPr>
          <p:cNvPr id="4" name="Heart 3"/>
          <p:cNvSpPr/>
          <p:nvPr/>
        </p:nvSpPr>
        <p:spPr>
          <a:xfrm>
            <a:off x="123568" y="205946"/>
            <a:ext cx="1524000" cy="1103870"/>
          </a:xfrm>
          <a:prstGeom prst="heart">
            <a:avLst/>
          </a:prstGeom>
          <a:solidFill>
            <a:srgbClr val="FF7C8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Heart 5"/>
          <p:cNvSpPr/>
          <p:nvPr/>
        </p:nvSpPr>
        <p:spPr>
          <a:xfrm>
            <a:off x="7562334" y="5511115"/>
            <a:ext cx="1449859" cy="1215080"/>
          </a:xfrm>
          <a:prstGeom prst="hear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40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</TotalTime>
  <Words>13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Naomi Martinez</dc:creator>
  <cp:lastModifiedBy>Naomi Martinez</cp:lastModifiedBy>
  <cp:revision>15</cp:revision>
  <dcterms:created xsi:type="dcterms:W3CDTF">2015-11-10T18:37:56Z</dcterms:created>
  <dcterms:modified xsi:type="dcterms:W3CDTF">2015-11-16T18:49:11Z</dcterms:modified>
</cp:coreProperties>
</file>