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6" r:id="rId3"/>
    <p:sldId id="267" r:id="rId4"/>
    <p:sldId id="263" r:id="rId5"/>
    <p:sldId id="264" r:id="rId6"/>
    <p:sldId id="268" r:id="rId7"/>
    <p:sldId id="265" r:id="rId8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155F7-AAAE-4662-9600-69906FFD36D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3951E-29BD-4095-8D6E-3E7F6FA23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49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155F7-AAAE-4662-9600-69906FFD36D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3951E-29BD-4095-8D6E-3E7F6FA23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59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155F7-AAAE-4662-9600-69906FFD36D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3951E-29BD-4095-8D6E-3E7F6FA23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27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155F7-AAAE-4662-9600-69906FFD36D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3951E-29BD-4095-8D6E-3E7F6FA23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560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155F7-AAAE-4662-9600-69906FFD36D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3951E-29BD-4095-8D6E-3E7F6FA23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2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155F7-AAAE-4662-9600-69906FFD36D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3951E-29BD-4095-8D6E-3E7F6FA23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474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155F7-AAAE-4662-9600-69906FFD36D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3951E-29BD-4095-8D6E-3E7F6FA23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261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155F7-AAAE-4662-9600-69906FFD36D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3951E-29BD-4095-8D6E-3E7F6FA23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15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155F7-AAAE-4662-9600-69906FFD36D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3951E-29BD-4095-8D6E-3E7F6FA23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351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155F7-AAAE-4662-9600-69906FFD36D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3951E-29BD-4095-8D6E-3E7F6FA23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401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155F7-AAAE-4662-9600-69906FFD36D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3951E-29BD-4095-8D6E-3E7F6FA23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428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155F7-AAAE-4662-9600-69906FFD36D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3951E-29BD-4095-8D6E-3E7F6FA23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801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google.com/url?sa=i&amp;rct=j&amp;q=&amp;esrc=s&amp;frm=1&amp;source=images&amp;cd=&amp;cad=rja&amp;uact=8&amp;ved=0CAcQjRw&amp;url=http://www.sodahead.com/entertainment/are-the-us-iran-nuclear-negotiations-bad-for-israel/question-4729402/comment-137050038/&amp;ei=1TgDVZ7UCNKsogTVxYCYBw&amp;psig=AFQjCNHBiZtRDceGJGfMpYaoE_e6qmCNTg&amp;ust=1426360914284543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7900" dirty="0">
                <a:solidFill>
                  <a:schemeClr val="tx1">
                    <a:lumMod val="50000"/>
                    <a:lumOff val="50000"/>
                  </a:schemeClr>
                </a:solidFill>
                <a:latin typeface="Chiller" panose="04020404031007020602" pitchFamily="82" charset="0"/>
              </a:rPr>
              <a:t>My Maze</a:t>
            </a:r>
          </a:p>
        </p:txBody>
      </p:sp>
      <p:pic>
        <p:nvPicPr>
          <p:cNvPr id="4" name="Picture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331" y="3566583"/>
            <a:ext cx="863338" cy="863338"/>
          </a:xfrm>
          <a:prstGeom prst="rect">
            <a:avLst/>
          </a:prstGeom>
        </p:spPr>
      </p:pic>
      <p:sp>
        <p:nvSpPr>
          <p:cNvPr id="6" name="Isosceles Triangle 5"/>
          <p:cNvSpPr/>
          <p:nvPr/>
        </p:nvSpPr>
        <p:spPr>
          <a:xfrm rot="5400000">
            <a:off x="846033" y="999858"/>
            <a:ext cx="162370" cy="94003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 rot="5400000">
            <a:off x="837843" y="1226677"/>
            <a:ext cx="178750" cy="94003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 rot="5400000">
            <a:off x="846033" y="1430238"/>
            <a:ext cx="162370" cy="94003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 rot="5400000">
            <a:off x="846033" y="1824664"/>
            <a:ext cx="162370" cy="94003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rot="5400000">
            <a:off x="846033" y="1624027"/>
            <a:ext cx="162370" cy="94003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rot="5400000">
            <a:off x="846033" y="2009791"/>
            <a:ext cx="162370" cy="94003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 rot="16200000" flipH="1">
            <a:off x="8592796" y="821588"/>
            <a:ext cx="162370" cy="94003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 rot="16200000" flipH="1">
            <a:off x="8579098" y="2110788"/>
            <a:ext cx="162370" cy="94003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Isosceles Triangle 13"/>
          <p:cNvSpPr/>
          <p:nvPr/>
        </p:nvSpPr>
        <p:spPr>
          <a:xfrm rot="16200000" flipH="1">
            <a:off x="8592796" y="1486959"/>
            <a:ext cx="162370" cy="94003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 rot="16200000" flipH="1">
            <a:off x="8529025" y="1777270"/>
            <a:ext cx="162370" cy="94003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 rot="16200000" flipH="1">
            <a:off x="8592796" y="1170533"/>
            <a:ext cx="162370" cy="94003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5400000">
            <a:off x="858851" y="2218220"/>
            <a:ext cx="162370" cy="94003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16200000" flipH="1">
            <a:off x="8605616" y="2432640"/>
            <a:ext cx="162370" cy="94003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7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1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11111E-6 -1.85185E-6 L 0.26493 0.0011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47" y="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24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11111E-6 -3.7037E-6 L 0.26493 0.0011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47" y="4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2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11111E-6 -3.33333E-6 L 0.26493 0.00116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47" y="4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4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11111E-6 -7.40741E-7 L 0.26493 0.00116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47" y="4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2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11111E-6 -4.07407E-6 L 0.26493 0.00116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47" y="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2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11111E-6 -4.07407E-6 L 0.26493 0.0011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47" y="4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2333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2222E-6 -2.22222E-6 L -0.52691 0.01158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54" y="57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2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44444E-6 4.81481E-6 L -0.54166 -0.00579 " pathEditMode="relative" rAng="0" ptsTypes="AA">
                                      <p:cBhvr>
                                        <p:cTn id="2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3" y="-30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2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33333E-6 -2.96296E-6 L -0.54149 -2.96296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3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20000" autoRev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0277 -4.07407E-6 L -0.54983 -4.07407E-6 " pathEditMode="relative" rAng="0" ptsTypes="AA">
                                      <p:cBhvr>
                                        <p:cTn id="24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3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20000" autoRev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1788 0.00185 L -0.54149 0.00579 " pathEditMode="relative" rAng="0" ptsTypes="AA">
                                      <p:cBhvr>
                                        <p:cTn id="2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81" y="185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2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22222E-6 1.85185E-6 L 0.26493 0.0011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47" y="4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2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61111E-6 -3.33333E-6 L -0.55174 -0.0118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587" y="-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Hover r:id="" action="ppaction://hlinkshowjump?jump=previousslide"/>
          </p:cNvPr>
          <p:cNvSpPr/>
          <p:nvPr/>
        </p:nvSpPr>
        <p:spPr>
          <a:xfrm>
            <a:off x="3784720" y="3238857"/>
            <a:ext cx="94714" cy="13962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previousslide"/>
          </p:cNvPr>
          <p:cNvSpPr/>
          <p:nvPr/>
        </p:nvSpPr>
        <p:spPr>
          <a:xfrm rot="16200000">
            <a:off x="4484350" y="2674303"/>
            <a:ext cx="80227" cy="162476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previousslide"/>
          </p:cNvPr>
          <p:cNvSpPr/>
          <p:nvPr/>
        </p:nvSpPr>
        <p:spPr>
          <a:xfrm>
            <a:off x="5194421" y="3181417"/>
            <a:ext cx="77622" cy="13962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previousslide"/>
          </p:cNvPr>
          <p:cNvSpPr/>
          <p:nvPr/>
        </p:nvSpPr>
        <p:spPr>
          <a:xfrm rot="16200000">
            <a:off x="4487432" y="3718313"/>
            <a:ext cx="74064" cy="1718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60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50"/>
    </mc:Choice>
    <mc:Fallback xmlns="">
      <p:transition spd="slow" advClick="0" advTm="95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data:image/jpeg;base64,/9j/4AAQSkZJRgABAQAAAQABAAD/2wCEAAkGBxQTEhQUEhQVFhUXGBUWGBcXFhQUGBcWFRcXFxcXFxgYHCggGBolHBQUITEkJSkrLi4uFx8zODMsNygtLisBCgoKDg0OGhAQGywkHBwsLCwsLCwsLCwsLCwsLCwsLCwsLCwsLCwsLCwsLCwsLCwsLCwsLCwsLCwsLCwsNzcsN//AABEIAOEA4QMBIgACEQEDEQH/xAAcAAACAgMBAQAAAAAAAAAAAAAEBQMGAAIHAQj/xABREAABAwIEAgcEBAkHCAsAAAABAgMRAAQFEiExQVEGBxMiYXGBFDKRoSOxwdEVNUJScrKz4fAzNENic3TxJCVEgoOEkpMWJjZTVGN1oqS0xP/EABgBAAMBAQAAAAAAAAAAAAAAAAABAgME/8QAJBEAAgICAgICAwEBAAAAAAAAAAECERIhAzETQTJRIiNCYQT/2gAMAwEAAhEDEQA/AKK4s1HFelWlDqUa5UdrZKtVY2qahKTUjAim0KyV2BvzgcSSdgANSaYDoze5c/sV1liZ7FW36PvfKrl1M4ahy9dcWkKLDSC3InKt5SwVDkrK3E+JrpKsfX+FhZZU9n7Iq4Ktc2cOpQBvGWCeFaRgmrZlPkadI+frVwRIO2h4EEbgg6gjkaNsbS4uElVvbvPIBjMhslMjeFGAfQ1c+tzBGziNjlTl9tUll7Lpmh5lOYx+V2bixPIDkKv3TXFzh1gXbdtH0amG0oIhAQpxCCAExHdJikuLeynzulSODXLS2l9m8hxpcTlcQpBI5iR3h5TUTCHHV9mw2t1zfK2hSyBzMe6PE13Hrbw5DuGPuKSM7Ce2bVxSpJBMHkRIPnWvVDhqGsNZcSO+/Lzio1UVKOUE8gmAKfi2Lzuv9ON3OG3FunNc27zKSYzrbISCdpUJA9TWqbdayUtNuuqACiG21uQCSATlBiYPwru3QzFziFmpdwhGrlw0pIEoUhDikAEKme7E+tUrqftQ1iGJsp91kpaTqT3EP3AQJPJOUelJ8Ksa/wCh0c8OHvp962uh52z/ANeStWXkqEpMxofA8iOBrvx6Rn8KewdmINr7T2mbWe1LeTLG3GZrnXXVhyEXds62kJW828HIEZiyprIo8zDqhPKOVKfEkrQQ5m3TKMhKlqyNNuOKgqytoU4rKCATCQTEqHxoa8tXG1AOtOtFQJSHG1t5gmJjMBMZh8au3U8mMU/3V/8Aa29MuvQf5RYfoXX6zFJQWNlS5Xnic3tsLfcSFt29w4gzCkMuqSYJSYUEwdQR6Vta4a84CUW9wsAqSSll1QCkmFJJCdwdCK7t1R/im1/237d2vOq7+avf3y9/bqrRcaMXys+f7ltSZzBSSlWUpUkpUFfmlJ1nwpg30ZvykKFlclJEz2Shp5HX5V0jobhyHcev1rGYsLcWgHUBxwpSF/pBKVAfpGrle9InEYtb2QSns3Ldx1SjObMlUJA1iNDw40KCG+V+j507HcEKzBQSUlKgsKJACSgiQqSBEcaIvMIebSVuW9w2gRKlsuISJMCVFMDUiupdcWHNousPuEpAW4+00sjTPldaWgq5kBKwDyNW/rMw9Vxh7rCfedXbtjwzvtpn0mfSl4wfM/o+e2sIuCgOJt7gtlOcLDLpSURObNliI1mtmxpXcutXEBa4Wplvul3JaoA0ISoQuPJtK/lXCVLA2qZxovjk32eO1DNbZprxIqC+wlkVN2dRtaVnbxSH0bdnWVr21ZQBskV4pIrHkRQzi6aYgogRWuWhA8aJaM02wWzp3UYfp77+ztf1rinXSboy3e4qoKu3rZ1Fq1kDDqW1rSpx7PuMykgpRMaaieFVrqTvUovbhpRALzLakD84sqXmA8QHQY5Tyq/3HR9w4w3fSgMotVMmSc2cuSNIiIO88K3h8Uc3J8mc86R9F/YcSwn/ACq6uO0uB/OHO0yZVt+5ppObXyFXXrn/ABU7/aW37dukXXLcBq7wp1RhLTpdUeSEO25Wf+HNVv6fYMu/sVMsKRK1MLSonulKXELJkb90GOdMk36xPxXff3Z79Q1H1Zfiqx/sEfVQ3Wveobwu4SpQCnU9igcVLcIAAHGBJ8ga86pb5DmGMJSqVM5mVjilSFGAeUpKSPAimFash6n/AOYH+8XX7ZVKOrr8c41+m3+u7Vp6CYMuytC2+UT2r7pIPdCVuKUJJj8mCapHU9eJexLFnUaocWFpPNBefyn1EH1oEPl/9ph/6Z/+o0n66v5ex/s7v9a1q5no6v8AC3t+dOQWns2TXNm7YuFXKIgVQOvS7SLiySCMyW7hRHEBamAknz7NXwNRyfFl8XzQN1Tj/Og/ur/7W3ovr1/nFj+hdfrMUp6mXc2KH+6vftbeugdYnQZeIrYWh9LPYpdHebLmbtCg8FpiOz+dTBfhRfI/2WS9UX4ptf8Abft3azqu/mr398vf26qG6l7xK8LbbCgVsrfbWBwParWmRwlKkn1pz0Lwdy0YdQ6Uyq4uXRlMjI64paZkDWDrWpiU/q6P+fMa/SR+sqo+sG5daxe3Xb5y+LVQQlDRfJSVrz9wchGtB9W+Ktqxq+WFDLdl0tKnRfYuQMvMlBKh4A1eL7o+6vF7e9BT2Tdu40oSc2ZSiRAjUa/Kl2h9M5h0pxO6fXZi9DqctywWs9sq3Cll1AUMxJnukmK7o8UgDNESmJ/OkZfWYrlnXLeoVc4awFArQ+28oD8kF1ttE8plcfomrf1lYgbfD3HxMtOW7mnHJcNKI9QI9aEqBuyndfNuv/IXJPZhTyCOAcWlKkHx7rbg8J8TXKXG5r6C6zcN9qwt/J3lISLhuNZLUOCPNIUP9auP9IuiTlpZ2t2p5C03CmhkDSkFPasrdnMXDMZI241nOLe0bcU0lTK6lmimreom3KPZVpXO2dCSAbgRQJk02dRNDuW8U4tEyi2AZfGvaIyV7V2icWSvXAoNxc7UN2hrdKqWNDU0z1Io1lUChkqFSTTDo8duYKSCUqSZSpJKVJUNilQ1Bptc9K719sNvXbykAgxKESUmRmUhIUqCAdTwqvvprdk6U1aWiXTeyyW7z146hLz7rpAVBdXnCEmCuB45R8KcWeNG2+itLm6baTIICm1pB45UOoVkHgIFVPBlAu6qiEq9e6dKAdvlZuJ9daqCfZE2jot5g3twDxuXnXkghPbKSoCdwkJCUomOAqpoeuLN5RaccYd2UUGMwGwUCClY5SKO6NXLiDnzd2RMcjv5Goelb/avhQ8j5g7/ADpNO7RUZKqfQLjPSe+uUFu4unXGzujuNpV4KDaU5h4Gl+G4m/blRt3nGSoAKLasuYJnKD5Zj8akWwrhtzqRqxzDY7HXhpR+QXD6Cf8ApViB/wBOuv8AmH7qS3Di1rUtxS1rV7y1qUtR5SpRmmbWGLIkbeU1oqzXrEQPQ0NSBOPpGuF3TrS87LrjS8pTmbVlOVRBI8pSn4U2X0kv/wDx11/zT91L27UkjWPSt1WK9Nd54TtRjIeUPaNcHfdYXnt3nGl7FSFQVCZhQMhfHcGrK/id3coyXN2+42dFI+jbSocldmhJUPAmDVVYSsEmAYPlR7OKxpBqXmP9bGGIMICRpGWCnKSkpKdikjVJHMUC/wBP8QR3E3r+XbUMqV/xlvN86EvLwq40Bb4E6+r6NObx/fTjcSZpM8ReKWsrKllwqCy4VFSytJBSoqOsggR5U+ucUuX2y2/dXDraozIW4SlUEESOOoFMsO6L2togLvHM69+zQYA8zuakTcWb+ZDbXZKCSpKgqRoNjSll6Khj/SF/4au0oyJvLkJCcoT2pgACAPKtcc6QuXFtaWuUoZtUo1UvtHHXEt5MxMQlIClgJE6EbbUHmEVAoVnHklVGsuKPaQMlFFtKqPLWyKQVRO3UjoEVEK0U5RQ0zTIK9rXPXtOmGhStMVF2lS3CpoVCda3OSyYuV4lZolqzneiPZAKTaKSYsccqS3k1I4zJp7hWFTSlJJDUW2JEHIpKiDoflxqN9nvzrlJ0O8cpq0X+FRSYrSFZFaDhrxohOw5IUHKT2bQIXJInTY/voW2SqZJmdSeWm1Q23vEalI13mimmZEHMIO4E+XmK0RmT9mUwnNrv8eAom1QTsNjrx0Om1ZZ2BME6md5j4VZrKwywsJIJEGNZA20p2CRXxbORpKU8PEgwdK1uHhAnbQSIqzXWFOrbMJmZ4GUmfqiqDimZDqk+Pl/hSTsbVDEOKPup47+G49aYdlnSeQ1Mb8q8wdta8ygnTTTgO7AinCbbI2pMA6yrTWOU0st0PHRW7mEiI5DbccaiuLSNI2kg+Jp1eWYEqUBrAAMaeJFKkEoBgwNgPrUTxqiaK4tH0gS5my8I0mra1i4ZbytpjT+PGkdxblRJSrMBBmCB6TS+5v1xlSBJ3NS1Y06I7+6ccWVGTJ33FMsOBbbJIgr7o8uJoK2aP9IT9/hWz9ySfDYDkKUuqHBbthhdFSIcpamTWywQKyo6FOg5xyvUkUA3NFtUmhOVhQNRLrFGKgU5rU0NM3rK0z15THoXOIrxlBmma2a8SwK0yOerZ4hyBWntc8KMDAihn2Y2pJo0cXREleutP8JxEDSq6QSaIbTSnTHFNFpu70KFVe7YStwAiQd+FThw7TViwrBEwVKPejlzpQVBN2hXaYOQhQMgEiCeXpvTuz6NFzRMggRxFW3BrVBQkqSnMNNNZ8YijnLptkkrKUjxI4VrZjSFmDdEyAntY005EjhVgxCyQ0wrIB3ROm+mtc06V9Ze6Lfn73lyFVZXTm6PfzaapOkAyPrp02GSR3vAL1DqJEbCRy0rjnWctKb9SUiEjL6k61D0U6wSyoJWnQzJ5k0p6V4l7RcKc57eAoinYSarR2zodYNi2SpIBzAKnfhQf0bzpSE6zHkOJPrVK6M9Mha2oSsnjlHL91IG+nziHFKbGilFRncjgPCpxdlZKjq+KdEUwFIGo4E6c6qQw8JUpKgZ1AkbeQoTD+tNXaJ7RIgwDroPGuiNvN3CA6gpkjfc+hp7QlTOV4phhjuzoY8T5iq0/CFkrBmdvGuyXuCpgkDMo+dc/wCkeAKSSdJ4wNR6U0xNFdZXmEk1Mhia0treBHGiEGKlstJ0SssAVspialthNMBb6Vm9G6jaFabavC1FFPmKgW7U7MpSRCug3U0xaRNRXDYppglYvg17RGWsqsh0gl3WsS3xqdpmd6KW0IrJzE2osA7Wh3zUrqTNQLUdqtGl2iNAqSK9Qwd6mDRptithGCWhccA4SDrtVz9rTmCNO6Y04/fS3ALVCG1HQrjhOgpBi2IltRy8eMa+lVEykXfFsaDLcoPDgRXLsQvnH3StSisciSPlUV/ja1aSCBzAqJm8B99pJniklBHlWyRhKRA4lJUYBHnW7VvAySSD+SNppih5kkCTrwc/J8lp+2usdCuhDCGw4vvLVCkkmY8PGm3QlGzkKcNJ0yEHnFAO26wTodK7/wBJbK3bQXngkQkgJ0GY8I51yS5dBUSEKCSSdidOVTGTZbikIWrNShmXMcqj9lyrCkESDMEaV2Hoz0dYuGErRqPyp8OFC9KOrz6JTzMhQ1ycCOQoU6YOGtHJXGiTK4nwo7D8Yeth9E4QOUyPhUqsKc3WUtj+uoA/8O9DPsMp3cKz/VGnxq9Mz6Ok9C+mS3hkdVCuemtPL65SsxoT+jE/fXGGL9LZltHqSfsp9h+PKcKQoCQd5NQ4milYRjmHFtZWgHLufA0mQ9vNdERbds0cwO3KDVFxDDilZTEfCflSVPRTbXR7b3YFHfhHSqwtRSYohq4qZcQvNPoaPvzQvaVGp6axpsmoxoimxpbuCKGuVya9Q0a9caqEtlLJA81lexWVVlZMLW/AqNN8TpWkzW9ra5jU0jbGyVJmognWm6sHJEilb9upO9NF2FNRUqgBwoKzTxqS5eKYjWpp2UnotWH3EIGgn0qq9KGZMj6opjhJURKkjaB/hQ2JoBnNJ+ytI6ZhLaKRkBVxJ8PvoxlKB70D1Kj8ora6bTMDQcudT2iUgjOgAfXXQpHNiH9GLVh19IUk6a7Rr8a7VbXqEthJMAAZY4VxxlxpJlAyq5g1Le9IHUI3lI48ahu2aJUjXrSxd1dyE5u6EJKY23VP2VVk407EZqIxELdhZ1B1HhSwWxnarTIZf+qnHnUPqbmUqBJE6SYANdlTdSO8oFW2mw++vnXAn1MkqAI5mY2q9WnTIZO6JP2+dTIuIH05shbulZtkOhZJzZlgjzANVJV5bKHeYWk/1Vn6jVpxO4due8pQAHD7uIqpYg2DManw0V58lURZMkQrt2FH6NageSx9oozCbFYUCmD5a/KlLbagRrodjVo6Pgg66a/OnJ0hQVsveDk9nqofdVYx4Q4dDrx0j5U5t39NpBqt4wnMuUkg8uVYxezaSFbjQVPidKBdtstFl76SOAqO5WDW6ZkwNlzWnOHiaTKZ4iirW7ykCo5I2tBF0WJ1IAmlVxeDat7rEJEClS1FVZcXG/6KlP6JO2rKg7A1ldGMTPJjNK6JtnsqppSMwNGMuTXO0dcWXS0xVBTB3pPirqVHSlOeiEJka1mxykkBdsU17aMF5YEgeZqG7fAkDemPRNoFWZU6eE61vWrMXK9IsCWghGVGpFJLtR1Cj+6rC7cpEwYHjv8AKkmJW+YSJI9RUIplfuQPyY+2lVypQ2J+NNn7UTuB4cKWvN61qjKQvQ6QdzTrDL8HurG+nMUncRWkEcatqyFoeXjy2u7llEafH99CDEhPuComsSMZVDMPGvRdtzqk0qKyYws1LfIQkZUaz5HnRt7dtsjIiNNIpT+GSEZUAJHHmfWly3M29GIZBC8TXM5iPCTHrXiHCvf48R99DoZmjGWoNN0idjG3BMFUHn48j508bfCYA/jxpA0SkHlTBleYCINZtWaxZbcKdmQePwoDFcO1zBQmdq8w0qBED0rTGsUcSYywOc/ZWaWy30I3rYBR18ajUgbEVA6lfvknes7bWVVqZEihGsaTpQLxGYkcKcrWlSANqQ3ySNKpMUiVlcwDTa3YAE0hQuIpxZXIPnVEILyeFZUnbVlKi9ET7B5UGJB2qzMKREkikuL4giYQJPOuTjcm6o7JqMVdkRfion8SJGVNCJKlaxMcKmyFO41roUEuzllOwVtlWbXferpgrYQgFUD6z6VXMNbzLEgnyq3BISjVIngBFLkd6HxqhXiDqlKKoUlPCBQ8LUNFg+BNSXhWqM2u+nD0H20J7M57xMcgPsFSimC3rRmCkk8yTQDy44DT1phckp0UvvfGPuoVKBHvJk+pq0QwAgHXahymeFHlImB900Otkzp/HlVIiiFCUflA+kT86mSllKhmCiORMfGKyzZ7+omKjcCFL1JyjlEn40AiZZaE91McNSdDQoAIkCADU7TXZwsKIVJKRAOm2s6Vu13swI97lz3+ygZ4gaE0SlvY+FDNJj14VOkADQkUAbpRHE78KPtFAHU/XQlsmSBtPwpiRw2jlUsqIzt7v80n4j6qMvEhSc2VKjH5VJLZnUFJ86fqtgUyQTA4aH4Vm9GnZWHkCSSYHIfvoVxInTapcRZObSY5UubPDWatGbDrhwBIApddAkwdamdcka+VZxHiKpEsXFVS270Gpk2/ejxqNxkgxVpkUF+2GvaDyGsqtCCF3ZPumK2YtCsyowKMtsJUf3U0Zw+fQbA8vE6VnaXRpt9kDKAjbXTWNPnS65XrPE+tNHEoOhBRGu8k0su9D3fQ0kxtD3o6iNxvr/jTW6yycqJO0zNKMISRpJJMTO1PHkwNDBjXw8TWcuzSPQE4kyDoEjfnPCTyoF92VFWaI05mtHmFuKAzTyjQHX50w9nShox3jsTsDHAUh9lcuHSdUju+W5oS4QREpknhVgQzl7zu35KRr/GtaN2IWTlgk6lR3HhHAVSkS4iFKJ3AjblrUbjInukmrN+BSYnX7PvoI4ZkVKtAPnyqskTgwJu1KGc3FROnGIgUnuEBACTvx8zVguLzfQTwquuNKWok04ikR59PI6UywZZKhpqDP8fOl6VEaK1B+VMsPmUkcDr5RTZKC7+xKFHluPI1Aw4c0EAH4zTlQ7Ua7jb99AIsFhWYjyOwBqbLojcmNAY8tjR1o0SNp8a2Qwo95GnAjx+6i7a3UdjlO5Gg+FJspIMt7UJE5Qocec/ZTSyWkAkbcj99Am3c072u/KfA86LtmlHgddwdxWZYDiNlMqEQfHX99Vm/ATAyCZ97zq5X9kI31HmKrl8wOOnhr8atMhoVItwdT41ui2nIaJbQDpwrdR3EbUWKgHsiFjzom6YEiBUwalSZrx1eunKiwoH9nRzrK87KsqrJoapfIT9EI4nWR6VKm8BASZB5CtnmBMkojTRKtvSgw6nN3ZJ4CKksy9KYCsw8SQQkSYHeiKUvpCe8oKI4KIITz0JEGuudDGfbsEu7EznbU4gDjCyH2omdiogfo0X1gqbfxPCcOUkKaCu3cQR3SEpWGknmPonZHKtVEycjmeC3CQAspcDe/aKQ4G/MuZcsetM799BOVKgQYUcoUqQZgkjcaGPKu2DEVHEDaQnshapd21zKdU3HLLCdvGqt1bWSWMRxhlsQ2hy3yJGyErS45lTySCswOFJ8aGuRnP2HGEpzdoOI0CoEaGTHdjWZ2iolPtEp741/kx3sp0kqGne4mumWv4lxH9LF/wBvc0j6PdI27i4wNhAWHGW3Q8FNuICVi0KAkKUAFTCzpO1LxoflZU1BhJCnHkgAQArugniSVUX7W0iUiJEEwkq3EiYHIzXY03K3Lt63caSbcMNLCigkKW4t1K0EnuqGVCDESJ13FVDqaYS2nEm29UIvnkI4whCUJSPIAAelHiX2Hlf0c8xPpABomSrhoRPjBqvC5U5ISFuLOpShClq+CQSBTTp50kfvblpV1bm3LaFpSmHAVpKhKhnSPzeE710XoS4LLo6u7ZSjti3cPlRE5lBawjNxISkJEeFEeNJg+R0cTWo5ilQKSN0qBSoeYOorxbLi0lTTbi0jdSG1qSOfeAiut9al7YX7Vn2b7C7gvstnsnEFfZvd1xJgk5QY8jXQ7q79mubC0ZQhDLgfBSBGVLLYKUpjbUj4VeJGR8omzcOQgFWYFQygrMAwZCfMfGm2GqMFISqRoe6ox5gDQ+ddxwzD0M9Jng2kJDlgXlAaDOp9tKlRwJ7ME+OtWLBMG7C/xBwDu3At3fDOEuIWB6pCv9ajEFKj53buY7yZKdZUAY9VRAo5GIJhJcBU2diQdztBiDXW+q2wTcYMtlYlLq7xtXktxaT9dIusG2Uz0at21iFt+zIUOSkGD8xSwQ82VG3fSDnSqUESIQo6HxAo3smyA4kpIiRrpFdtwRCWGbW3iCGEpA5BpCEn6xXA8TUWXr5qDDb1ykbSEla1IPllUk+tRKFFxnYc3iiABJSBunkdJ0JGugJ0otvGWpyqIE7A5kk84ESfSr9jGD+04JbpAlbbVm8nSdWQ2pUeJQFj1qHph+PMG8rz9mmq8aJ8rKFf3jOUnOUxx1EDxKhFI7i4SdAHFcQooV92oro/XP0gebaftAxLK7dKy9leICitYyZkpKAfo0e8R74q0dJ8ces7Fl23YL6yWkFADioSpBJVDaSdIHDjR40GbPn9LmbVIUdSDCVEAjcaDevDdJnLIzDgdD8DrXaeqe8UcNuHoAUbi7ciFQFE5oIMHQ6cKD6dqTe4A3eOoQHsls+ClPuKWtsLCSTISQpQiePGjxoM2cmW/EeNDFepI41jigIB05GhXHwnas0i2wnMayl3t1ZT2TZfLtokGW8o5jUnyFKA2gnvZkj4E0zukgf0ijxmg7ggx9II30ET5moRrRb+pe4Iv7hCT3FsBRERq04Ak/B1Q+FaOXZX0lSVx3boNA8kps1ZUjwzLUfNVIMBxR60e7W1WznLamznSpwZSUq2SpMGUDjSXGMSdVcOPlQDy3Uu9o2koCHE5cuQKJiMgO5mtlJUYuLtnfUJP4ZUY0NigT4i4XP1ilPQdU4tjcf95aD4NKBqnDrQv+yyE2vaR/KdmsnzyZ4n5Tw4VX8Ixl60eNywspdXPbKcHaJuMxzFTiQRBzEwQQRJG0im5oSgzqFr+JcR/Sxf9vc1Qur54nE7IEjUuqga/wCjuiZ+NTdK+mV5d25aWWm2nAAQ0heZwSDlKlKOVJ4gCSNJiarWB3TtvcofaKO0aznM4krRBbUgpgKTOijsaTkm0NRaTO9N3y3MQuLVcFkWzDgTEHM44+leo11CE/Cqx1NWSWE4k03ohu+eQkEkwlCUBIk76AVRj08vUXBukqtit1pDR+hcyhLalqTA7ac0uKnXlUPR/pheWyrksKtj27yrhzO04YWuM2WHBCdNAZ86rJE4sV9M8Xurp5Dt+12akIUltPYusZkhYzH6QnMdRtzFdKwB8J6L5wAoIYfVlOoOR1wlJ8O6Qa510p6RP37rargtHskrSjs21IBzlBJIUtU+4BpHGt+i/Tu7w5tbbQbWzKlJadCjkUrVWRSSO6TOh4k0k1Y3F0dH6yLRlNpZOpZaaUq7sirKhKSJMkSBMfdVj6QJP4SwwxoPbBPiWkx9R+FcI6SdOby/t+wuSypHadpKUKSrN3oTOeIGeNpgDWrDhnW1iDbORQYdUkQHFpXm0EArCVAKPjpNVkiaZf21f9Z1eGGR/wDJSftq24LiYfQ6eLb1wyoci04pI+KQk+tfOWHdM7tm8cvkqbcuHEqbWXEEpyEoICUpUnKB2aQNefEzUuE9ZV9aquVNBg+0PKecCm1kJcUIOSHBAgDedqLQUzqHVtiQtsEU+r3W3n1K/QD5zf8AtmmHXDaB6xba4OXVqj0W4E/bXFLLppcpsXLAdj2LnaZiULzjtSVKhQXG5MaU0uesG+W1btL9nUlhbLiCWnCpSmIKM/0kGSBMR6UWgpne76xzXdq72oT2abhPZECXe0DeoOYRlycj73CuHdZ9oW8TvIMZ0tujkQpoJPrmbVUV905vXrm2ulG37W37UNpDTgSe1SErzguEnQCIIoDHcYdv3S9cltKsiWiWkKQISVnZS1Se+eVTJqioppndMIxQM22FIOz6GWZ5H2VTg+Jaj1FJemP48wbyvP2YrmN/0pvHWrJtS2UptnGXGVIbWCVMJKEZyXCCIOoAE03uMevLi6t7l1bCXbbP2WVleQh4BKisF2ToNIIjxp5IWLH3XXjF2EvWqGibVdsla3Aw65CwtZKe1SoJRAbRuD71WnpjjF1a4ew5ZNdq6Sykp7Jb3cKDmOVBB0ITrNUrGekOIXDLtu6u2CHUKQooYcCsqhBKSXiAfQ1q507xNpsZFWigkBP8g6DAET/La7UZIMGWHqsKjhVyVghZevCoZSghR94ZTqmDIihcfbKOiyErBSoW1oCCIIOdrQg7GqBhXWTf2naoQLY9o86+czTh77ysyohwd2dqF6UdYF9fM9i+ppLRUlRS02pOcpMpCipSjAIBgRqBRkhUyu3C5ANCOJJqQLnSpmmqzNOwD2FXOspx2R5GsoyHgE3Kwok5lK11MmBPACvB2YHeUo+ATrPrRz9orTNCdScojQcNqHSe9pBPADWpKo8XaIMqbkmNjoRwqJbSwnvSTseAE8vvo9KSlPAfE6+u9RW5JzEgiB896Vjo0ZIQkAAZzA1lUSdprVwkLkkxvoSRrw8BQrrrmbVUQdgI08+FDvPLKve7ognTT48aaQrHasSOhPA/EcgOFFusdqFlIgZY00iTBpBbJBcHeB1k8zTjD8bSCtITByKj+sRodKKroE/sFureG3BJ0OUDkNxW7dsUbZTEa+Y3JqcvpJTIlSyJMaEkSJ5VL2gzJSdtSYjTlA5UWFCxwqEiCN51kT4UluHdI+I47zVjeIBUW4IPplPMx/hSFSO+rMDPIczTiTII6NYO5d3CLZnIFrzEFZKU9xJVqUgnYcquDHVjeqfdts1tnbbadUc7mUh5TqUgfRzILKviKG6p0AYraRue24/+UurP1i3TiMetuzccQFCwSoIWtAUk3LoIWEkBQ1Ohnc1okqM7YgxjqqvWGHXlrtsrSFuKyuOkkIBUQJbGulc9WddeO9dq6+7laVWaEuOIQtF1nSha0hcdgAFhJGYQpWh5muOO20xrwih0hoDy5TofjqKMaviAZgmR5DehCz6Ca9MgaeR5UAM/azAPn/HyqVhYUI11nyBHE0nUvaaNtsSKRpEDwFS0VY5fbAaQYIIVt5janOBqzRm0n3T9lJ7G4BMuFMKHMz6VZMOCFR2agY4cahlodBswOHjS+/s9M0AeVNEPzpoD4jQ1FcQRB0PxFSUc/wAVtyo6o1GxBFKLlozrty5VbsZs2zOZQB8NKqty1HumfM1aM5AzbcUfbmeFDodgRFSNvToTA+uhgg/th+dWUJ26fCspYjyCrm9E6K8zz5mTXtlB1KjM6Cd9dzFa29jIlzbTTnxI+qtLpCc6o/NSDGiRtoOdOg2H+2MhSUuSTO8zvR6FpkpGhMka6EHxqoKRKpOwESBxjb6qYWtwpZSQNpBGuhA2Hh40nEakMLy0IAG8+8ecba8qAVZ5Qc0xImf3eNMbVUAK24lJPHw5jSjlQ4kggA7+nMHjStoqkysIbhYI3hQGngYockhSeKuPPy+qnb9gpISRqBHnvJmlrbH0hkHeftHy+qqTIao3w27IXrJEd7zB0HnuKYXF0lI7SJCtAfl9vypMXlIVKTpM/wAeFFqfDrOXKAcxUQDoeEj66dCNbW6lKoMHTWYkTtUVxdKGhAg6baioLe0UARI8J8K1YeOxE+JE+lOhWXDql/Gtrt/TfsV1Yus2fw/Z/wC4f/ZdrmKbVJTqAfA6+o5VoLQCQEjKY08udVZLR13r/SS5YR+bd/XbffVH6b9FF4a822p1LvaNqXKWy3lyqCYgrVO/hSVuzbCTlSBprpuOIPnW9rhqQFZUgciBvSbTGkxW+kgzFRoJI+fgBToscDv9lC31kZ7sADTTaI/j40Jg0Ksk6javWzqNB9lTrb0SB3T9deNJ1A0jMAo8tdd6YqPU3CiROoHyHhTiwuY73Dntp5UacJtCQA+YzLGq2tQnt8pBywmexbMnT6ZPgTO1Z2wQYekhKiNURoHiO6AT/Ro2P9KPWWhpjGyxAkQTmjUKE7fZTN67C0gSZ4bfA0HaYe0ntS0oqCBOYKRHuOqmQCDPZo00IznlqVcWzIzQoqgkTmRGiHlZjAO5bbEaR2o9YcWaKSK9ijWfQ6HmSAflvVdXbKSrvECPn5VdMQbt82XtJlaEiVoCQFdpKyQDAhCeGnaCaBctbWQkPAgE69s0ND2PE6AJDjh/rdmQNdqSZLaK2QOJGvIVFfQkSKdP2rInvykMlZVmQlSnOzKw2hJEjUBOskEjjUF3htqJ/wAo7TV9KR2rSAShL3ZyTqJLbWux7QetJEtlY9orKDzn+Aa9q6Is6Jf+4n1pEjevaysUbM9vfd/jwqTD9z5K+qvayq9C9nl77yf44inLfunyFe1lZy6Lj2E3u58h9lAPfleleVlKJUhHf8f451th26f0VV7WVoYvs9Z97+OdSp29T9tZWUDFyt6Zt7/CsrKbAmZ/K8vtqbDtz61lZSGRK3HnUjv5VZWUIBHefkVAfd9TWVlUQxmx7o8hW7GxrKykykOm/wCSP+r+sKc4h/JHyrKyol6KXsq721I3PfNe1lUiX2Mbr3B5VWbresrKpEMgrKysqhH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06363" y="-18288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2808"/>
          <a:stretch/>
        </p:blipFill>
        <p:spPr>
          <a:xfrm>
            <a:off x="2267737" y="1024292"/>
            <a:ext cx="4564657" cy="443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"/>
    </mc:Choice>
    <mc:Fallback xmlns="">
      <p:transition spd="slow" advClick="0" advTm="25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0" y="0"/>
            <a:ext cx="128187" cy="6858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9015813" y="0"/>
            <a:ext cx="128187" cy="6858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0" y="0"/>
            <a:ext cx="9144000" cy="11109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0" y="6746905"/>
            <a:ext cx="9144000" cy="11109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3978067" y="3311496"/>
            <a:ext cx="1187865" cy="783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3978066" y="4621406"/>
            <a:ext cx="1187865" cy="783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 flipH="1">
            <a:off x="3606324" y="3509962"/>
            <a:ext cx="68367" cy="97657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 flipH="1">
            <a:off x="5469309" y="3509962"/>
            <a:ext cx="68367" cy="97657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flipH="1">
            <a:off x="3606323" y="2940710"/>
            <a:ext cx="68367" cy="97657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 flipH="1">
            <a:off x="5469305" y="2940710"/>
            <a:ext cx="68367" cy="97657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 flipH="1">
            <a:off x="3606322" y="4100133"/>
            <a:ext cx="68367" cy="97657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flipH="1">
            <a:off x="5469305" y="4100134"/>
            <a:ext cx="68367" cy="97657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3606322" y="2865001"/>
            <a:ext cx="1187865" cy="783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4349813" y="5076713"/>
            <a:ext cx="1187865" cy="783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2884210" y="2374002"/>
            <a:ext cx="1798887" cy="971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flipH="1">
            <a:off x="2889546" y="2471110"/>
            <a:ext cx="108968" cy="349385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4460903" y="5492094"/>
            <a:ext cx="1798887" cy="971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flipH="1">
            <a:off x="6145486" y="1998240"/>
            <a:ext cx="108968" cy="349385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 flipH="1">
            <a:off x="3604729" y="4402163"/>
            <a:ext cx="68367" cy="97657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 flipH="1">
            <a:off x="5469304" y="2620778"/>
            <a:ext cx="68367" cy="97657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2884210" y="5741352"/>
            <a:ext cx="788886" cy="525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5469304" y="2209679"/>
            <a:ext cx="788886" cy="525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2884210" y="5961298"/>
            <a:ext cx="114304" cy="7892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>
            <a:hlinkHover r:id="" action="ppaction://hlinkshowjump?jump=nextslide"/>
          </p:cNvPr>
          <p:cNvSpPr/>
          <p:nvPr/>
        </p:nvSpPr>
        <p:spPr>
          <a:xfrm>
            <a:off x="3922517" y="6421578"/>
            <a:ext cx="219999" cy="133004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>
            <a:off x="2879361" y="1909015"/>
            <a:ext cx="1798887" cy="971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4460903" y="1908724"/>
            <a:ext cx="1798887" cy="971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 flipH="1">
            <a:off x="2887945" y="2011623"/>
            <a:ext cx="108968" cy="349385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>
            <a:hlinkHover r:id="" action="ppaction://hlinkshowjump?jump=nextslide"/>
          </p:cNvPr>
          <p:cNvSpPr/>
          <p:nvPr/>
        </p:nvSpPr>
        <p:spPr>
          <a:xfrm rot="16200000">
            <a:off x="5694963" y="1764492"/>
            <a:ext cx="201865" cy="68850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>
            <a:off x="123353" y="2838966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>
            <a:off x="1981020" y="2838967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>
            <a:off x="8161229" y="2007890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xplosion 2 2">
            <a:hlinkHover r:id="" action="ppaction://hlinkshowjump?jump=nextslide"/>
          </p:cNvPr>
          <p:cNvSpPr/>
          <p:nvPr/>
        </p:nvSpPr>
        <p:spPr>
          <a:xfrm>
            <a:off x="209379" y="3054253"/>
            <a:ext cx="1239140" cy="883532"/>
          </a:xfrm>
          <a:prstGeom prst="irregularSeal2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Explosion 2 46">
            <a:hlinkHover r:id="" action="ppaction://hlinkshowjump?jump=nextslide"/>
          </p:cNvPr>
          <p:cNvSpPr/>
          <p:nvPr/>
        </p:nvSpPr>
        <p:spPr>
          <a:xfrm>
            <a:off x="1798365" y="3820439"/>
            <a:ext cx="1239140" cy="883532"/>
          </a:xfrm>
          <a:prstGeom prst="irregularSeal2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Explosion 2 47">
            <a:hlinkHover r:id="" action="ppaction://hlinkshowjump?jump=nextslide"/>
          </p:cNvPr>
          <p:cNvSpPr/>
          <p:nvPr/>
        </p:nvSpPr>
        <p:spPr>
          <a:xfrm>
            <a:off x="209379" y="4980950"/>
            <a:ext cx="1239140" cy="883532"/>
          </a:xfrm>
          <a:prstGeom prst="irregularSeal2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>
            <a:off x="604087" y="5961294"/>
            <a:ext cx="1798887" cy="971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hlinkHover r:id="" action="ppaction://hlinkshowjump?jump=lastslide"/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0" t="4646" r="36934" b="50874"/>
          <a:stretch/>
        </p:blipFill>
        <p:spPr>
          <a:xfrm>
            <a:off x="1288083" y="6132850"/>
            <a:ext cx="455122" cy="554679"/>
          </a:xfrm>
          <a:prstGeom prst="rect">
            <a:avLst/>
          </a:prstGeom>
        </p:spPr>
      </p:pic>
      <p:sp>
        <p:nvSpPr>
          <p:cNvPr id="12" name="4-Point Star 11">
            <a:hlinkHover r:id="" action="ppaction://hlinkshowjump?jump=nextslide"/>
          </p:cNvPr>
          <p:cNvSpPr/>
          <p:nvPr/>
        </p:nvSpPr>
        <p:spPr>
          <a:xfrm>
            <a:off x="6340982" y="4992080"/>
            <a:ext cx="1751888" cy="1551062"/>
          </a:xfrm>
          <a:prstGeom prst="star4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4-Point Star 49">
            <a:hlinkHover r:id="" action="ppaction://hlinkshowjump?jump=nextslide"/>
          </p:cNvPr>
          <p:cNvSpPr/>
          <p:nvPr/>
        </p:nvSpPr>
        <p:spPr>
          <a:xfrm rot="2866342">
            <a:off x="7382146" y="4938138"/>
            <a:ext cx="1897580" cy="1551062"/>
          </a:xfrm>
          <a:prstGeom prst="star4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>
            <a:off x="6247510" y="4871617"/>
            <a:ext cx="1798887" cy="971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Quad Arrow 23">
            <a:hlinkHover r:id="" action="ppaction://hlinkshowjump?jump=nextslide"/>
          </p:cNvPr>
          <p:cNvSpPr/>
          <p:nvPr/>
        </p:nvSpPr>
        <p:spPr>
          <a:xfrm rot="16200000">
            <a:off x="4941636" y="1929859"/>
            <a:ext cx="427936" cy="977902"/>
          </a:xfrm>
          <a:prstGeom prst="quad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Quad Arrow 51">
            <a:hlinkHover r:id="" action="ppaction://hlinkshowjump?jump=nextslide"/>
          </p:cNvPr>
          <p:cNvSpPr/>
          <p:nvPr/>
        </p:nvSpPr>
        <p:spPr>
          <a:xfrm rot="16200000">
            <a:off x="3726306" y="5055213"/>
            <a:ext cx="427936" cy="977902"/>
          </a:xfrm>
          <a:prstGeom prst="quad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>
            <a:hlinkHover r:id="" action="ppaction://hlinkshowjump?jump=nextslide"/>
          </p:cNvPr>
          <p:cNvSpPr/>
          <p:nvPr/>
        </p:nvSpPr>
        <p:spPr>
          <a:xfrm>
            <a:off x="4186487" y="6421577"/>
            <a:ext cx="219999" cy="133004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>
            <a:hlinkHover r:id="" action="ppaction://hlinkshowjump?jump=nextslide"/>
          </p:cNvPr>
          <p:cNvSpPr/>
          <p:nvPr/>
        </p:nvSpPr>
        <p:spPr>
          <a:xfrm>
            <a:off x="4464203" y="6421577"/>
            <a:ext cx="219999" cy="133004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>
            <a:hlinkHover r:id="" action="ppaction://hlinkshowjump?jump=nextslide"/>
          </p:cNvPr>
          <p:cNvSpPr/>
          <p:nvPr/>
        </p:nvSpPr>
        <p:spPr>
          <a:xfrm>
            <a:off x="4713709" y="6421576"/>
            <a:ext cx="219999" cy="133004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Isosceles Triangle 55">
            <a:hlinkHover r:id="" action="ppaction://hlinkshowjump?jump=nextslide"/>
          </p:cNvPr>
          <p:cNvSpPr/>
          <p:nvPr/>
        </p:nvSpPr>
        <p:spPr>
          <a:xfrm>
            <a:off x="5014923" y="6421576"/>
            <a:ext cx="219999" cy="133004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Isosceles Triangle 56">
            <a:hlinkHover r:id="" action="ppaction://hlinkshowjump?jump=nextslide"/>
          </p:cNvPr>
          <p:cNvSpPr/>
          <p:nvPr/>
        </p:nvSpPr>
        <p:spPr>
          <a:xfrm>
            <a:off x="5324357" y="6421576"/>
            <a:ext cx="219999" cy="133004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Hover r:id="" action="ppaction://hlinkshowjump?jump=nextslide"/>
          </p:cNvPr>
          <p:cNvSpPr/>
          <p:nvPr/>
        </p:nvSpPr>
        <p:spPr>
          <a:xfrm>
            <a:off x="8092870" y="4435238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Hover r:id="" action="ppaction://hlinkshowjump?jump=nextslide"/>
          </p:cNvPr>
          <p:cNvSpPr/>
          <p:nvPr/>
        </p:nvSpPr>
        <p:spPr>
          <a:xfrm>
            <a:off x="7375018" y="4056389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hlinkHover r:id="" action="ppaction://hlinkshowjump?jump=nextslide"/>
          </p:cNvPr>
          <p:cNvSpPr/>
          <p:nvPr/>
        </p:nvSpPr>
        <p:spPr>
          <a:xfrm>
            <a:off x="6741915" y="4460946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hlinkHover r:id="" action="ppaction://hlinkshowjump?jump=nextslide"/>
          </p:cNvPr>
          <p:cNvSpPr/>
          <p:nvPr/>
        </p:nvSpPr>
        <p:spPr>
          <a:xfrm>
            <a:off x="6509982" y="1876306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hlinkHover r:id="" action="ppaction://hlinkshowjump?jump=nextslide"/>
          </p:cNvPr>
          <p:cNvSpPr/>
          <p:nvPr/>
        </p:nvSpPr>
        <p:spPr>
          <a:xfrm>
            <a:off x="7511376" y="2461042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hlinkHover r:id="" action="ppaction://hlinkshowjump?jump=nextslide"/>
          </p:cNvPr>
          <p:cNvSpPr/>
          <p:nvPr/>
        </p:nvSpPr>
        <p:spPr>
          <a:xfrm>
            <a:off x="6219965" y="2390983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hlinkHover r:id="" action="ppaction://hlinkshowjump?jump=nextslide"/>
          </p:cNvPr>
          <p:cNvSpPr/>
          <p:nvPr/>
        </p:nvSpPr>
        <p:spPr>
          <a:xfrm>
            <a:off x="8088723" y="3008806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hlinkHover r:id="" action="ppaction://hlinkshowjump?jump=nextslide"/>
          </p:cNvPr>
          <p:cNvSpPr/>
          <p:nvPr/>
        </p:nvSpPr>
        <p:spPr>
          <a:xfrm>
            <a:off x="6805638" y="2822234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Rectangle 83">
            <a:hlinkHover r:id="" action="ppaction://hlinkshowjump?jump=nextslide"/>
          </p:cNvPr>
          <p:cNvSpPr/>
          <p:nvPr/>
        </p:nvSpPr>
        <p:spPr>
          <a:xfrm>
            <a:off x="7522194" y="3394188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hlinkHover r:id="" action="ppaction://hlinkshowjump?jump=nextslide"/>
          </p:cNvPr>
          <p:cNvSpPr/>
          <p:nvPr/>
        </p:nvSpPr>
        <p:spPr>
          <a:xfrm>
            <a:off x="6230769" y="3251613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hlinkHover r:id="" action="ppaction://hlinkshowjump?jump=nextslide"/>
          </p:cNvPr>
          <p:cNvSpPr/>
          <p:nvPr/>
        </p:nvSpPr>
        <p:spPr>
          <a:xfrm>
            <a:off x="6776436" y="3680217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hlinkHover r:id="" action="ppaction://hlinkshowjump?jump=nextslide"/>
          </p:cNvPr>
          <p:cNvSpPr/>
          <p:nvPr/>
        </p:nvSpPr>
        <p:spPr>
          <a:xfrm>
            <a:off x="8080311" y="3695625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hlinkHover r:id="" action="ppaction://hlinkshowjump?jump=nextslide"/>
          </p:cNvPr>
          <p:cNvSpPr/>
          <p:nvPr/>
        </p:nvSpPr>
        <p:spPr>
          <a:xfrm>
            <a:off x="6219223" y="4063662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hlinkHover r:id="" action="ppaction://hlinkshowjump?jump=nextslide"/>
          </p:cNvPr>
          <p:cNvSpPr/>
          <p:nvPr/>
        </p:nvSpPr>
        <p:spPr>
          <a:xfrm rot="5400000">
            <a:off x="7691076" y="1132046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hlinkHover r:id="" action="ppaction://hlinkshowjump?jump=nextslide"/>
          </p:cNvPr>
          <p:cNvSpPr/>
          <p:nvPr/>
        </p:nvSpPr>
        <p:spPr>
          <a:xfrm rot="5400000">
            <a:off x="7012862" y="1603170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hlinkHover r:id="" action="ppaction://hlinkshowjump?jump=nextslide"/>
          </p:cNvPr>
          <p:cNvSpPr/>
          <p:nvPr/>
        </p:nvSpPr>
        <p:spPr>
          <a:xfrm rot="5400000">
            <a:off x="6675329" y="594674"/>
            <a:ext cx="1092952" cy="95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hlinkHover r:id="" action="ppaction://hlinkshowjump?jump=nextslide"/>
          </p:cNvPr>
          <p:cNvSpPr/>
          <p:nvPr/>
        </p:nvSpPr>
        <p:spPr>
          <a:xfrm rot="5400000">
            <a:off x="7366506" y="340771"/>
            <a:ext cx="586665" cy="9751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hlinkHover r:id="" action="ppaction://hlinkshowjump?jump=nextslide"/>
          </p:cNvPr>
          <p:cNvSpPr/>
          <p:nvPr/>
        </p:nvSpPr>
        <p:spPr>
          <a:xfrm>
            <a:off x="7179616" y="1189148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hlinkHover r:id="" action="ppaction://hlinkshowjump?jump=nextslide"/>
          </p:cNvPr>
          <p:cNvSpPr/>
          <p:nvPr/>
        </p:nvSpPr>
        <p:spPr>
          <a:xfrm rot="5400000">
            <a:off x="5755192" y="1414854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hlinkHover r:id="" action="ppaction://hlinkshowjump?jump=nextslide"/>
          </p:cNvPr>
          <p:cNvSpPr/>
          <p:nvPr/>
        </p:nvSpPr>
        <p:spPr>
          <a:xfrm rot="5400000">
            <a:off x="7022388" y="3034814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hlinkHover r:id="" action="ppaction://hlinkshowjump?jump=nextslide"/>
          </p:cNvPr>
          <p:cNvSpPr/>
          <p:nvPr/>
        </p:nvSpPr>
        <p:spPr>
          <a:xfrm rot="5400000">
            <a:off x="7020360" y="2156765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hlinkHover r:id="" action="ppaction://hlinkshowjump?jump=nextslide"/>
          </p:cNvPr>
          <p:cNvSpPr/>
          <p:nvPr/>
        </p:nvSpPr>
        <p:spPr>
          <a:xfrm rot="5400000">
            <a:off x="7026790" y="3926407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ightning Bolt 20">
            <a:hlinkHover r:id="" action="ppaction://hlinkshowjump?jump=nextslide"/>
          </p:cNvPr>
          <p:cNvSpPr/>
          <p:nvPr/>
        </p:nvSpPr>
        <p:spPr>
          <a:xfrm rot="3070715">
            <a:off x="9339982" y="154362"/>
            <a:ext cx="927423" cy="1486548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Isosceles Triangle 72">
            <a:hlinkHover r:id="" action="ppaction://hlinkshowjump?jump=nextslide"/>
          </p:cNvPr>
          <p:cNvSpPr/>
          <p:nvPr/>
        </p:nvSpPr>
        <p:spPr>
          <a:xfrm rot="10800000">
            <a:off x="3120554" y="-1654632"/>
            <a:ext cx="219999" cy="2044161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Isosceles Triangle 73">
            <a:hlinkHover r:id="" action="ppaction://hlinkshowjump?jump=nextslide"/>
          </p:cNvPr>
          <p:cNvSpPr/>
          <p:nvPr/>
        </p:nvSpPr>
        <p:spPr>
          <a:xfrm rot="10800000">
            <a:off x="3455446" y="-1654631"/>
            <a:ext cx="219999" cy="204416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>
            <a:hlinkHover r:id="" action="ppaction://hlinkshowjump?jump=nextslide"/>
          </p:cNvPr>
          <p:cNvSpPr/>
          <p:nvPr/>
        </p:nvSpPr>
        <p:spPr>
          <a:xfrm rot="10800000">
            <a:off x="3749439" y="-1654631"/>
            <a:ext cx="219999" cy="204416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Isosceles Triangle 75">
            <a:hlinkHover r:id="" action="ppaction://hlinkshowjump?jump=nextslide"/>
          </p:cNvPr>
          <p:cNvSpPr/>
          <p:nvPr/>
        </p:nvSpPr>
        <p:spPr>
          <a:xfrm rot="10800000">
            <a:off x="4046546" y="-1654631"/>
            <a:ext cx="219999" cy="204416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Isosceles Triangle 76">
            <a:hlinkHover r:id="" action="ppaction://hlinkshowjump?jump=nextslide"/>
          </p:cNvPr>
          <p:cNvSpPr/>
          <p:nvPr/>
        </p:nvSpPr>
        <p:spPr>
          <a:xfrm rot="10800000">
            <a:off x="4341610" y="-1654631"/>
            <a:ext cx="219999" cy="204416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Isosceles Triangle 77">
            <a:hlinkHover r:id="" action="ppaction://hlinkshowjump?jump=nextslide"/>
          </p:cNvPr>
          <p:cNvSpPr/>
          <p:nvPr/>
        </p:nvSpPr>
        <p:spPr>
          <a:xfrm rot="10800000">
            <a:off x="4656758" y="-1654631"/>
            <a:ext cx="219999" cy="2044159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Isosceles Triangle 78">
            <a:hlinkHover r:id="" action="ppaction://hlinkshowjump?jump=nextslide"/>
          </p:cNvPr>
          <p:cNvSpPr/>
          <p:nvPr/>
        </p:nvSpPr>
        <p:spPr>
          <a:xfrm rot="10800000">
            <a:off x="4956736" y="-1654630"/>
            <a:ext cx="219999" cy="2047899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Isosceles Triangle 97">
            <a:hlinkHover r:id="" action="ppaction://hlinkshowjump?jump=nextslide"/>
          </p:cNvPr>
          <p:cNvSpPr/>
          <p:nvPr/>
        </p:nvSpPr>
        <p:spPr>
          <a:xfrm rot="10800000">
            <a:off x="5322273" y="-1654629"/>
            <a:ext cx="219999" cy="2049412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Isosceles Triangle 98">
            <a:hlinkHover r:id="" action="ppaction://hlinkshowjump?jump=nextslide"/>
          </p:cNvPr>
          <p:cNvSpPr/>
          <p:nvPr/>
        </p:nvSpPr>
        <p:spPr>
          <a:xfrm rot="10800000">
            <a:off x="5664571" y="-1654629"/>
            <a:ext cx="219999" cy="204415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Isosceles Triangle 99">
            <a:hlinkHover r:id="" action="ppaction://hlinkshowjump?jump=nextslide"/>
          </p:cNvPr>
          <p:cNvSpPr/>
          <p:nvPr/>
        </p:nvSpPr>
        <p:spPr>
          <a:xfrm rot="10800000">
            <a:off x="5952499" y="-1654629"/>
            <a:ext cx="219999" cy="2040479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un 21">
            <a:hlinkHover r:id="" action="ppaction://hlinkshowjump?jump=nextslide"/>
          </p:cNvPr>
          <p:cNvSpPr/>
          <p:nvPr/>
        </p:nvSpPr>
        <p:spPr>
          <a:xfrm>
            <a:off x="2966816" y="1617732"/>
            <a:ext cx="348845" cy="358991"/>
          </a:xfrm>
          <a:prstGeom prst="su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un 100">
            <a:hlinkHover r:id="" action="ppaction://hlinkshowjump?jump=nextslide"/>
          </p:cNvPr>
          <p:cNvSpPr/>
          <p:nvPr/>
        </p:nvSpPr>
        <p:spPr>
          <a:xfrm>
            <a:off x="2919966" y="49125"/>
            <a:ext cx="348845" cy="358991"/>
          </a:xfrm>
          <a:prstGeom prst="su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Lightning Bolt 101">
            <a:hlinkHover r:id="" action="ppaction://hlinkshowjump?jump=nextslide"/>
          </p:cNvPr>
          <p:cNvSpPr/>
          <p:nvPr/>
        </p:nvSpPr>
        <p:spPr>
          <a:xfrm rot="1114117">
            <a:off x="-1043428" y="-460740"/>
            <a:ext cx="927423" cy="1486548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7-Point Star 102"/>
          <p:cNvSpPr/>
          <p:nvPr/>
        </p:nvSpPr>
        <p:spPr>
          <a:xfrm>
            <a:off x="-2171815" y="2999353"/>
            <a:ext cx="1435694" cy="976579"/>
          </a:xfrm>
          <a:prstGeom prst="star7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hiller" panose="04020404031007020602" pitchFamily="82" charset="0"/>
              </a:rPr>
              <a:t>Start</a:t>
            </a:r>
            <a:endParaRPr lang="en-US" sz="3200" dirty="0">
              <a:latin typeface="Chiller" panose="04020404031007020602" pitchFamily="82" charset="0"/>
            </a:endParaRPr>
          </a:p>
        </p:txBody>
      </p:sp>
      <p:pic>
        <p:nvPicPr>
          <p:cNvPr id="34" name="Picture 33">
            <a:hlinkHover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3"/>
          <a:srcRect l="60249" t="28025" r="13638" b="44800"/>
          <a:stretch/>
        </p:blipFill>
        <p:spPr>
          <a:xfrm flipH="1">
            <a:off x="530583" y="653349"/>
            <a:ext cx="1546645" cy="1207152"/>
          </a:xfrm>
          <a:prstGeom prst="rect">
            <a:avLst/>
          </a:prstGeom>
        </p:spPr>
      </p:pic>
      <p:sp>
        <p:nvSpPr>
          <p:cNvPr id="35" name="Oval 34">
            <a:hlinkHover r:id="" action="ppaction://hlinkshowjump?jump=nextslide"/>
          </p:cNvPr>
          <p:cNvSpPr/>
          <p:nvPr/>
        </p:nvSpPr>
        <p:spPr>
          <a:xfrm>
            <a:off x="1513638" y="1200109"/>
            <a:ext cx="174172" cy="17618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hlinkHover r:id="" action="ppaction://hlinkshowjump?jump=nextslide"/>
          </p:cNvPr>
          <p:cNvSpPr/>
          <p:nvPr/>
        </p:nvSpPr>
        <p:spPr>
          <a:xfrm>
            <a:off x="1521260" y="1708806"/>
            <a:ext cx="174172" cy="17618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hlinkHover r:id="" action="ppaction://hlinkshowjump?jump=nextslide"/>
          </p:cNvPr>
          <p:cNvSpPr/>
          <p:nvPr/>
        </p:nvSpPr>
        <p:spPr>
          <a:xfrm>
            <a:off x="1521260" y="753098"/>
            <a:ext cx="174172" cy="17618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751" y="262359"/>
            <a:ext cx="327210" cy="258508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179554" y="695832"/>
            <a:ext cx="959792" cy="959792"/>
          </a:xfrm>
          <a:prstGeom prst="rect">
            <a:avLst/>
          </a:prstGeom>
        </p:spPr>
      </p:pic>
      <p:sp>
        <p:nvSpPr>
          <p:cNvPr id="106" name="Rectangle 105">
            <a:hlinkHover r:id="" action="ppaction://hlinkshowjump?jump=nextslide"/>
          </p:cNvPr>
          <p:cNvSpPr/>
          <p:nvPr/>
        </p:nvSpPr>
        <p:spPr>
          <a:xfrm>
            <a:off x="1048727" y="2832918"/>
            <a:ext cx="918677" cy="99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iley Face 106"/>
          <p:cNvSpPr/>
          <p:nvPr/>
        </p:nvSpPr>
        <p:spPr>
          <a:xfrm>
            <a:off x="3096374" y="2032025"/>
            <a:ext cx="316195" cy="319206"/>
          </a:xfrm>
          <a:prstGeom prst="smileyFace">
            <a:avLst>
              <a:gd name="adj" fmla="val 465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083" y="391439"/>
            <a:ext cx="3629470" cy="1442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87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repeatCount="indefinite" decel="17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59259E-6 L -0.21267 0.00648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42" y="3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5000" fill="hold"/>
                                        <p:tgtEl>
                                          <p:spTgt spid="48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3333E-6 L -0.00034 -0.0689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344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0209 -0.12222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611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-0.01018 L -3.61111E-6 -0.0969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5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5.55556E-7 -3.33333E-6 L -0.00312 -0.11852 " pathEditMode="relative" rAng="0" ptsTypes="AA">
                                      <p:cBhvr>
                                        <p:cTn id="28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592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33333E-6 -3.33333E-6 L -0.00139 -0.13935 " pathEditMode="relative" rAng="0" ptsTypes="AA">
                                      <p:cBhvr>
                                        <p:cTn id="30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696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8.33333E-7 -0.05416 L 0.00191 -0.10439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25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615 -0.07639 L -0.00486 0.17893 L -0.03038 0.07176 L -0.02622 0.17893 L -0.04184 0.06921 L -0.04462 0.1949 L -0.04462 0.1831 L -0.04288 0.06643 L 0.00625 0.22453 L 0.00625 0.17777 L -0.00764 0.09861 C -0.00747 0.14375 -0.00695 0.18865 -0.00642 0.23379 C -0.00417 0.21203 -0.00486 0.225 -0.00486 0.1949 L -0.01198 0.0625 C -0.00868 0.1 -0.01215 0.0625 -0.0092 0.08796 C -0.00868 0.09236 -0.00764 0.10139 -0.00764 0.10162 C -0.00747 0.14977 -0.00695 0.19861 -0.00642 0.24722 C -0.00486 0.24236 -0.00278 0.2375 -0.00226 0.23264 C -0.00052 0.22106 -0.0007 0.20671 -0.0007 0.1949 L -0.0007 0.05069 L -0.0007 0.10139 L -0.03472 0.23379 C -0.03646 0.17615 -0.03611 0.20694 -0.03611 0.14166 L -0.03611 0.08125 C -0.03559 0.09282 -0.03577 0.1044 -0.03472 0.11597 C -0.0342 0.1206 -0.03247 0.125 -0.03195 0.1294 L -0.02917 0.15092 C -0.02847 0.15879 -0.0283 0.1669 -0.02761 0.175 C -0.02726 0.17847 -0.02622 0.18565 -0.02622 0.18588 L -0.02465 0.15486 C -0.02535 0.14953 -0.02639 0.14421 -0.02622 0.13889 C -0.02604 0.13379 -0.02465 0.12893 -0.02344 0.12407 C -0.02257 0.12176 -0.02083 0.1199 -0.02049 0.11736 C -0.01979 0.11157 -0.02049 0.10578 -0.02049 0.1 L -0.01615 0.10393 C -0.01597 0.15046 -0.01563 0.19676 -0.01493 0.24328 C -0.01493 0.24398 -0.01285 0.25717 -0.01198 0.25926 C -0.01146 0.26088 -0.01042 0.2618 -0.0092 0.26319 C 1.38889E-6 0.24583 -0.00538 0.2581 -0.00764 0.21643 C -0.00781 0.21319 -0.00868 0.21018 -0.0092 0.20694 C -0.00972 0.20416 -0.01059 0.19884 -0.01059 0.19907 L -0.01771 0.11203 C -0.01684 0.10787 -0.01597 0.10393 -0.01493 0.1 C -0.01424 0.09815 -0.01389 0.09652 -0.01337 0.09467 C -0.01146 0.08634 -0.01337 0.09027 -0.01059 0.08518 L -0.00226 0.22847 L -0.00347 0.23796 L -0.00764 0.08518 L -0.02465 0.28055 L -0.02465 0.22453 L -0.02622 0.10277 L -0.02622 0.15879 L -0.01771 0.26458 C -0.0184 0.25532 -0.01927 0.24583 -0.02049 0.23657 C -0.02118 0.23102 -0.02257 0.22569 -0.02344 0.22037 C -0.02413 0.21435 -0.02413 0.20787 -0.02465 0.20162 C -0.02674 0.1831 -0.02708 0.18495 -0.03195 0.16805 L -0.03333 0.15347 L -0.04288 0.09467 L -0.04288 0.17777 L -0.03611 0.29398 L -0.03611 0.19236 L -0.04045 0.15486 C -0.03993 0.16389 -0.03976 0.17291 -0.03889 0.18148 C -0.03854 0.18472 -0.03785 0.18796 -0.03767 0.1912 C -0.03698 0.19444 -0.03629 0.19815 -0.03611 0.20162 C -0.03559 0.2074 -0.03542 0.21319 -0.03472 0.21921 C -0.0342 0.22176 -0.03368 0.22453 -0.03333 0.22731 C -0.03142 0.24051 -0.03195 0.23865 -0.03195 0.25115 L -0.03611 0.10671 L -0.03611 0.1375 L -0.04583 0.2993 L -0.04583 0.17893 L -0.04583 0.25648 C -0.04549 0.26319 -0.04531 0.2699 -0.04462 0.27662 C -0.04427 0.27801 -0.04462 0.28055 -0.04288 0.28055 C -0.04115 0.28055 -0.04045 0.27801 -0.03889 0.27662 L -0.03611 0.26065 L 0.0118 0.07986 C 0.01111 0.1287 0.01094 0.17708 0.0092 0.22569 C 0.0092 0.23148 0.00729 0.2375 0.00625 0.24328 C 0.00573 0.24722 0.00503 0.25532 0.00503 0.25555 L 0.00069 0.12129 L 0.00503 0.31018 C 0.00538 0.30555 0.0092 0.28426 0.0092 0.27801 C 0.00955 0.24143 0.0092 0.20486 0.0092 0.16805 L 0.0092 0.07592 C 0.01076 0.09213 0.01076 0.08565 0.01076 0.09467 L 0.01076 0.28055 L 0.01076 0.175 L 0.01076 0.0868 C 0.01423 0.10602 0.01441 0.1037 0.01458 0.12824 C 0.01528 0.16273 0.01458 0.19768 0.01458 0.23264 L 0.00347 0.07708 L -0.00486 0.28981 L -0.00486 0.22037 L -0.02465 0.1 L -0.00226 0.30324 L -0.00226 0.2794 L -0.02761 0.1 L -0.04045 0.25 C -0.03889 0.24629 -0.0375 0.24282 -0.03611 0.23912 C -0.03559 0.23796 -0.03472 0.23657 -0.03472 0.23518 C -0.03368 0.22615 -0.03333 0.20833 -0.03333 0.20856 L -0.0092 0.05995 L -0.00764 0.19768 L 0.01354 0.05995 L 0.00625 0.22847 L -0.0191 0.11203 L -0.01771 0.27268 L 0.00781 0.08264 L 0.00781 0.1294 L 0.01076 0.23264 L -0.02761 0.09328 L -0.02761 0.28472 L 0.0118 0.10393 L -0.0092 0.26065 L -0.03889 0.12407 L -0.02049 0.2618 C -0.0184 0.25578 -0.01702 0.2493 -0.01493 0.24328 C -0.01406 0.24027 -0.01198 0.23518 -0.01198 0.23541 L 0.03351 0.09745 L 0.02882 0.11736 C 0.02778 0.12407 0.02673 0.12801 0.02483 0.13472 C 0.02361 0.13889 0.02205 0.14282 0.02031 0.14699 C 0.01927 0.15046 0.01788 0.15393 0.01632 0.1574 C 0.0151 0.16065 0.0118 0.1669 0.0118 0.16713 L -0.0007 0.2699 L -0.00486 0.2419 L -0.03195 0.11736 L -0.02344 0.2618 L -0.02622 0.21227 L -0.01771 0.26065 L -0.04288 0.12129 L -0.01059 0.24328 L -0.03472 0.0544 L 0.00208 0.15092 L -0.00226 0.08518 L -0.0191 0.19884 L -0.03195 0.11875 L -0.02917 0.21643 L -0.00764 0.08935 L 0.00503 0.31273 L 0.00347 0.21759 L -0.02049 0.12129 L -0.02049 0.32615 L -0.02049 0.31412 L -0.02188 0.14004 L -0.01771 0.27662 L -0.01771 0.09745 L 0.01354 0.2537 L -0.0092 0.12546 L 0.01076 0.29398 L 0.00503 0.13472 L 0.0118 0.27268 L -0.00347 0.11481 L -0.01198 0.22986 L -0.01493 0.15092 L -0.00226 0.28981 L -0.01198 0.10949 L -0.0007 0.30486 L -0.01059 0.16018 L -0.02188 0.31412 L 0.01076 0.20833 L -0.00226 0.32083 L -0.01337 0.20162 L -0.01615 0.3581 L -0.01615 0.22176 L -0.05139 0.32754 L -0.01493 0.23657 L -0.02344 0.33009 C -0.02292 0.29097 -0.0224 0.25162 -0.02188 0.21227 C -0.02292 0.2199 -0.02361 0.22777 -0.02465 0.23518 C -0.02604 0.24444 -0.02917 0.26319 -0.02917 0.26365 C -0.02969 0.26944 -0.02986 0.27569 -0.03038 0.28217 C -0.03212 0.29745 -0.03195 0.28426 -0.03195 0.29398 L -0.03038 0.37569 L -0.02622 0.34629 L -0.0191 0.16551 L -0.0191 0.23518 L -0.02622 0.38125 L -0.03611 0.20578 L -0.02344 0.33541 L -0.00764 0.19236 L -0.00486 0.25787 L -0.00486 0.2993 L -0.02465 0.1375 L -0.02465 0.15208 L -0.02465 0.33171 L -0.02344 0.31134 L -0.03195 -0.00579 L -0.19549 -0.06343 L -0.01615 -0.07639 Z " pathEditMode="relative" rAng="0" ptsTypes="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34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93" y="2287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38889E-6 -3.7037E-7 L 0.00312 0.18657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9329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5.55556E-7 -3.7037E-7 L 0.00417 0.18657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932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38889E-6 -3.7037E-7 L 0.00382 0.18657 " pathEditMode="relative" rAng="0" ptsTypes="AA">
                                      <p:cBhvr>
                                        <p:cTn id="40" dur="5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9329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88889E-6 -3.7037E-7 L 0.00434 0.18657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932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-3.7037E-7 L 0.00191 0.18657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932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5.55556E-7 -3.7037E-7 L 0.00677 0.18657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9329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05556E-6 -1.85185E-6 L 0.00122 0.18611 " pathEditMode="relative" rAng="0" ptsTypes="AA">
                                      <p:cBhvr>
                                        <p:cTn id="48" dur="5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930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-3.33333E-6 L 0.0033 0.1858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9282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3.7037E-7 L 0.00139 0.18657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932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8.33333E-7 1.11111E-6 L 0.00208 0.18727 " pathEditMode="relative" rAng="0" ptsTypes="AA">
                                      <p:cBhvr>
                                        <p:cTn id="54" dur="3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935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61111E-6 2.96296E-6 L 0.32152 -0.00047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76" y="-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42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94444E-6 -3.33333E-6 L 0.32153 -0.00046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76" y="-23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6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0" presetClass="path" presetSubtype="0" repeatCount="indefinite" autoRev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6163 0.39098 L -0.10607 0.13241 L -0.0368 0.23519 L -0.05451 0.12639 L -0.00955 0.23449 L -0.01163 0.10486 L -0.01076 0.11713 L -0.00694 0.23704 L -0.13541 0.08866 L -0.13229 0.13658 L -0.09375 0.21389 C -0.09705 0.16783 -0.10139 0.12176 -0.10573 0.07547 C -0.10937 0.09861 -0.1092 0.08496 -0.10729 0.11598 L -0.0809 0.24977 C -0.09149 0.21227 -0.08055 0.24977 -0.08923 0.22454 C -0.09097 0.21991 -0.09392 0.21111 -0.09392 0.21088 C -0.09739 0.16158 -0.10208 0.11158 -0.1066 0.06181 C -0.11041 0.06736 -0.11476 0.07338 -0.11545 0.07778 C -0.1191 0.0919 -0.11771 0.1051 -0.11684 0.1169 L -0.10712 0.26482 L -0.11059 0.21297 L -0.03785 0.0676 C -0.02951 0.12686 -0.03281 0.09514 -0.02847 0.16181 L -0.0243 0.22338 C -0.02621 0.21204 -0.02604 0.20024 -0.03003 0.18843 C -0.03107 0.18403 -0.03524 0.17986 -0.03802 0.17547 L -0.04583 0.1544 C -0.04774 0.14699 -0.04948 0.1382 -0.05104 0.12986 C -0.05191 0.12639 -0.05573 0.11945 -0.05503 0.11922 L -0.05677 0.15139 C -0.05469 0.15672 -0.05104 0.16181 -0.05121 0.16736 C -0.05173 0.17246 -0.05503 0.17801 -0.05729 0.18334 C -0.05955 0.18588 -0.06319 0.18912 -0.06389 0.19098 C -0.06493 0.19723 -0.06319 0.20255 -0.06267 0.21042 L -0.07378 0.20625 C -0.07708 0.15834 -0.08125 0.11274 -0.08576 0.06343 C -0.08576 0.06274 -0.09184 0.04977 -0.0941 0.04792 C -0.09531 0.04653 -0.09739 0.04584 -0.10104 0.04468 C -0.12205 0.06528 -0.10989 0.05093 -0.10173 0.09306 C -0.10121 0.09653 -0.09896 0.09908 -0.09722 0.10255 C -0.09566 0.1051 -0.09305 0.11042 -0.09305 0.11019 L -0.07048 0.19746 C -0.07222 0.20209 -0.07396 0.20602 -0.07604 0.21042 C -0.07795 0.2125 -0.07864 0.21436 -0.07951 0.21644 C -0.08368 0.22547 -0.07934 0.22061 -0.08541 0.22686 L -0.11545 0.08241 L -0.11302 0.07223 L -0.09288 0.22778 L -0.06528 0.02246 L -0.06146 0.08079 L -0.04948 0.20417 L -0.0533 0.14723 L -0.08073 0.04074 C -0.07847 0.05 -0.07552 0.06181 -0.07187 0.06875 C -0.06979 0.07431 -0.06649 0.08102 -0.06371 0.08473 C -0.06163 0.09121 -0.06128 0.09723 -0.05989 0.10324 C -0.05347 0.12199 -0.05278 0.11991 -0.03993 0.13565 L -0.03559 0.15047 L -0.00885 0.20811 L -0.01441 0.12269 L -0.03871 0.00579 L -0.03177 0.10973 L -0.01857 0.14699 C -0.02048 0.13797 -0.02135 0.12871 -0.02413 0.12061 C -0.02517 0.1169 -0.02726 0.11389 -0.02726 0.11065 C -0.02969 0.10718 -0.0316 0.10394 -0.03246 0.10024 C -0.03385 0.09445 -0.03472 0.08866 -0.03698 0.08264 C -0.03785 0.08033 -0.03976 0.07732 -0.04062 0.07477 C -0.04618 0.06158 -0.04462 0.06366 -0.04548 0.0507 L -0.02604 0.19769 L -0.02812 0.16598 L -0.01545 -0.00254 L -0.00746 0.12084 L -0.01267 0.04121 C -0.01319 0.03426 -0.01476 0.02778 -0.01701 0.02107 C -0.01736 0.0213 -0.0158 0.01667 -0.02135 0.01736 C -0.02535 0.01783 -0.02691 0.02084 -0.03055 0.02269 L -0.03646 0.03982 L -0.13923 0.23866 C -0.14062 0.1882 -0.14357 0.14051 -0.14288 0.08959 C -0.1434 0.08241 -0.13889 0.0757 -0.1368 0.06945 C -0.13576 0.06505 -0.13541 0.05672 -0.13489 0.05649 L -0.11528 0.19468 L -0.13854 0.00047 C -0.13889 0.00533 -0.14687 0.02824 -0.14653 0.03473 C -0.14479 0.07223 -0.14166 0.10973 -0.13906 0.14908 L -0.13298 0.2419 C -0.13767 0.2257 -0.13715 0.23241 -0.13785 0.22315 L -0.15035 0.03241 L -0.14323 0.14074 L -0.13732 0.23125 C -0.14653 0.21227 -0.14722 0.21505 -0.1493 0.18982 C -0.15295 0.15625 -0.15399 0.11852 -0.15625 0.08264 L -0.11892 0.23912 L -0.11354 0.02014 L -0.10885 0.08982 L -0.05312 0.20764 L -0.12048 0.00556 L -0.11892 0.02986 L -0.04601 0.20695 L -0.025 0.04954 C -0.02847 0.05371 -0.03142 0.05764 -0.03489 0.06181 C -0.03594 0.06297 -0.03802 0.06482 -0.03802 0.06621 C -0.03976 0.0757 -0.03923 0.09399 -0.03923 0.09375 L -0.08802 0.25324 L -0.10035 0.11389 L -0.14219 0.25949 L -0.13576 0.08473 L -0.06406 0.19676 L -0.08125 0.03264 L -0.12969 0.23449 L -0.13281 0.18658 L -0.14705 0.08149 L -0.04548 0.21389 L -0.05833 0.0176 L -0.1408 0.21389 L -0.10087 0.04746 L -0.02031 0.17894 L -0.07361 0.04306 C -0.07847 0.04954 -0.08125 0.05672 -0.08576 0.06343 C -0.08802 0.06644 -0.09236 0.07269 -0.09253 0.07246 L -0.19305 0.22662 L -0.18246 0.20649 C -0.17986 0.19769 -0.17864 0.19352 -0.1743 0.18611 C -0.1717 0.18125 -0.16892 0.17709 -0.16423 0.17199 C -0.16215 0.16806 -0.15868 0.16459 -0.15521 0.16065 C -0.15278 0.15649 -0.14514 0.14931 -0.14514 0.14908 L -0.12014 0.04005 L -0.11041 0.06783 L -0.03646 0.18797 L -0.06649 0.04213 L -0.05677 0.09375 L -0.08038 0.04653 L -0.01059 0.18056 L -0.09618 0.06459 L -0.02587 0.25162 L -0.12031 0.16297 L -0.1059 0.22917 L -0.07309 0.10811 L -0.03715 0.18658 L -0.05 0.08704 L -0.09392 0.22338 L -0.13871 -0.00208 L -0.12743 0.09561 L -0.06423 0.18681 L -0.07795 -0.02314 L -0.07726 -0.01064 L -0.06215 0.16806 L -0.0816 0.02871 L -0.06944 0.21227 L -0.15521 0.06088 L -0.09184 0.18588 L -0.15121 0.01875 L -0.12673 0.18056 L -0.15208 0.04236 L -0.10469 0.19838 L -0.09201 0.07824 L -0.07951 0.15834 L -0.11962 0.01945 L -0.08403 0.20162 L -0.1243 0.0044 L -0.09045 0.15047 L -0.07396 -0.01111 L -0.14548 0.10649 L -0.1217 -0.0125 L -0.0868 0.10649 L -0.0908 -0.05463 L -0.0816 0.08542 L -0.00399 -0.0331 L -0.08524 0.07176 L -0.07118 -0.02801 C -0.06979 0.01227 -0.0684 0.05278 -0.06701 0.09329 C -0.06493 0.08519 -0.06354 0.07686 -0.06215 0.06922 C -0.0592 0.05926 -0.05312 0.03889 -0.05312 0.03866 C -0.05191 0.03264 -0.05243 0.02616 -0.05104 0.01945 C -0.04826 0.00278 -0.04774 0.01667 -0.04896 0.00695 L -0.05729 -0.07662 L -0.0658 -0.04537 L -0.07083 0.14213 L -0.07552 0.07061 L -0.06823 -0.08078 L -0.03264 0.09607 L -0.07153 -0.03333 L -0.1 0.11899 L -0.11146 0.05139 L -0.11423 0.00903 L -0.05555 0.16922 L -0.0566 0.1544 L -0.06875 -0.02986 L -0.06979 -0.00694 L -0.02812 0.31412 L 0.3684 0.32732 L -0.06163 0.39098 Z " pathEditMode="relative" rAng="10500000" ptsTypes="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64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28" y="-25255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repeatCount="indefinite" autoRev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3.88889E-6 7.40741E-7 L 3.88889E-6 7.40741E-7 C 0.0007 0.00394 0.00139 0.00764 0.00191 0.01158 C 0.00261 0.01644 0.00382 0.02662 0.00382 0.02662 C 0.00347 0.05417 0.00347 0.08172 0.00278 0.10926 C 0.00278 0.11065 0.00208 0.11181 0.00191 0.11297 C 0.00017 0.12315 0.00174 0.11783 3.88889E-6 0.12709 C -0.00035 0.12824 -0.00069 0.12963 -0.00104 0.13079 C -0.00052 0.1375 -0.00156 0.14283 0.00191 0.14746 C 0.00642 0.15324 0.00295 0.14699 0.00764 0.15116 C 0.00781 0.15139 0.00764 0.15209 0.00764 0.15255 L 0.1 0.15255 L 0.09896 -0.02153 L -0.0875 -0.01528 L -0.08663 0.08519 L -0.02292 0.08519 L -0.0342 -0.10278 L 0.05712 -0.10648 L 0.06667 0.06482 L -0.04479 0.06366 L -0.05052 -0.02916 L 0.0066 -0.0368 L 3.88889E-6 7.40741E-7 Z " pathEditMode="relative" ptsTypes="AAAAAAAAAAAAAAAAAAAAAAA">
                                      <p:cBhvr>
                                        <p:cTn id="66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2" repeatCount="indefinite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2" repeatCount="indefinite" accel="6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xit" presetSubtype="2" repeatCount="indefinite" accel="10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1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16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3" grpId="0" animBg="1"/>
      <p:bldP spid="43" grpId="0" animBg="1"/>
      <p:bldP spid="3" grpId="0" animBg="1"/>
      <p:bldP spid="47" grpId="0" animBg="1"/>
      <p:bldP spid="48" grpId="0" animBg="1"/>
      <p:bldP spid="12" grpId="0" animBg="1"/>
      <p:bldP spid="50" grpId="0" animBg="1"/>
      <p:bldP spid="24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21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98" grpId="0" animBg="1"/>
      <p:bldP spid="99" grpId="0" animBg="1"/>
      <p:bldP spid="100" grpId="0" animBg="1"/>
      <p:bldP spid="22" grpId="0" animBg="1"/>
      <p:bldP spid="22" grpId="1" animBg="1"/>
      <p:bldP spid="101" grpId="0" animBg="1"/>
      <p:bldP spid="101" grpId="1" animBg="1"/>
      <p:bldP spid="102" grpId="0" animBg="1"/>
      <p:bldP spid="35" grpId="0" animBg="1"/>
      <p:bldP spid="35" grpId="1" animBg="1"/>
      <p:bldP spid="35" grpId="2" animBg="1"/>
      <p:bldP spid="104" grpId="0" animBg="1"/>
      <p:bldP spid="104" grpId="1" animBg="1"/>
      <p:bldP spid="104" grpId="2" animBg="1"/>
      <p:bldP spid="105" grpId="0" animBg="1"/>
      <p:bldP spid="105" grpId="1" animBg="1"/>
      <p:bldP spid="105" grpId="2" animBg="1"/>
      <p:bldP spid="10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-Point Star 4"/>
          <p:cNvSpPr/>
          <p:nvPr/>
        </p:nvSpPr>
        <p:spPr>
          <a:xfrm>
            <a:off x="-1521152" y="3330502"/>
            <a:ext cx="1435694" cy="976579"/>
          </a:xfrm>
          <a:prstGeom prst="star7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hiller" panose="04020404031007020602" pitchFamily="82" charset="0"/>
              </a:rPr>
              <a:t>Start</a:t>
            </a:r>
            <a:endParaRPr lang="en-US" sz="3200" dirty="0">
              <a:latin typeface="Chiller" panose="04020404031007020602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7488"/>
            <a:ext cx="9146777" cy="515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47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50"/>
    </mc:Choice>
    <mc:Fallback xmlns="">
      <p:transition advClick="0" advTm="75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09" y="811851"/>
            <a:ext cx="9157909" cy="5383850"/>
          </a:xfrm>
          <a:prstGeom prst="rect">
            <a:avLst/>
          </a:prstGeom>
        </p:spPr>
      </p:pic>
      <p:pic>
        <p:nvPicPr>
          <p:cNvPr id="3" name="Picture 2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59" y="5975645"/>
            <a:ext cx="727996" cy="72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414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0">
        <p14:vortex dir="r"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-Point Star 4"/>
          <p:cNvSpPr/>
          <p:nvPr/>
        </p:nvSpPr>
        <p:spPr>
          <a:xfrm>
            <a:off x="9212366" y="3851795"/>
            <a:ext cx="1435694" cy="976579"/>
          </a:xfrm>
          <a:prstGeom prst="star7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hiller" panose="04020404031007020602" pitchFamily="82" charset="0"/>
              </a:rPr>
              <a:t>Start</a:t>
            </a:r>
            <a:endParaRPr lang="en-US" sz="3200" dirty="0">
              <a:latin typeface="Chiller" panose="04020404031007020602" pitchFamily="8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6463" y="483108"/>
            <a:ext cx="5699978" cy="569997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67218" y="483108"/>
            <a:ext cx="476297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err="1" smtClean="0">
                <a:ln/>
                <a:solidFill>
                  <a:schemeClr val="accent4"/>
                </a:solidFill>
                <a:effectLst/>
              </a:rPr>
              <a:t>YoU</a:t>
            </a:r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 </a:t>
            </a:r>
            <a:r>
              <a:rPr lang="en-US" sz="5400" b="1" cap="none" spc="0" dirty="0" err="1" smtClean="0">
                <a:ln/>
                <a:solidFill>
                  <a:schemeClr val="accent4"/>
                </a:solidFill>
                <a:effectLst/>
              </a:rPr>
              <a:t>arE</a:t>
            </a:r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 </a:t>
            </a:r>
            <a:r>
              <a:rPr lang="en-US" sz="5400" b="1" cap="none" spc="0" dirty="0" err="1" smtClean="0">
                <a:ln/>
                <a:solidFill>
                  <a:schemeClr val="accent4"/>
                </a:solidFill>
                <a:effectLst/>
              </a:rPr>
              <a:t>ThE</a:t>
            </a:r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 </a:t>
            </a:r>
            <a:r>
              <a:rPr lang="en-US" sz="5400" b="1" cap="none" spc="0" dirty="0" err="1" smtClean="0">
                <a:ln/>
                <a:solidFill>
                  <a:schemeClr val="accent4"/>
                </a:solidFill>
                <a:effectLst/>
              </a:rPr>
              <a:t>MOsT</a:t>
            </a:r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 </a:t>
            </a:r>
            <a:r>
              <a:rPr lang="en-US" sz="5400" b="1" cap="none" spc="0" dirty="0" err="1" smtClean="0">
                <a:ln/>
                <a:solidFill>
                  <a:schemeClr val="accent4"/>
                </a:solidFill>
                <a:effectLst/>
              </a:rPr>
              <a:t>BeSt</a:t>
            </a:r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 </a:t>
            </a:r>
            <a:r>
              <a:rPr lang="en-US" sz="5400" b="1" cap="none" spc="0" dirty="0" err="1" smtClean="0">
                <a:ln/>
                <a:solidFill>
                  <a:schemeClr val="accent4"/>
                </a:solidFill>
                <a:effectLst/>
              </a:rPr>
              <a:t>aT</a:t>
            </a:r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 </a:t>
            </a:r>
            <a:r>
              <a:rPr lang="en-US" sz="5400" b="1" cap="none" spc="0" dirty="0" err="1" smtClean="0">
                <a:ln/>
                <a:solidFill>
                  <a:schemeClr val="accent4"/>
                </a:solidFill>
                <a:effectLst/>
              </a:rPr>
              <a:t>tHIs</a:t>
            </a:r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 </a:t>
            </a:r>
            <a:r>
              <a:rPr lang="en-US" sz="5400" b="1" cap="none" spc="0" dirty="0" err="1" smtClean="0">
                <a:ln/>
                <a:solidFill>
                  <a:schemeClr val="accent4"/>
                </a:solidFill>
                <a:effectLst/>
              </a:rPr>
              <a:t>GAmE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57020" y="3068431"/>
            <a:ext cx="418337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In The </a:t>
            </a:r>
            <a:r>
              <a:rPr lang="en-US" sz="5400" b="1" cap="none" spc="0" dirty="0" err="1" smtClean="0">
                <a:ln/>
                <a:solidFill>
                  <a:schemeClr val="accent4"/>
                </a:solidFill>
                <a:effectLst/>
              </a:rPr>
              <a:t>mOsT</a:t>
            </a:r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 </a:t>
            </a:r>
            <a:r>
              <a:rPr lang="en-US" sz="5400" b="1" cap="none" spc="0" dirty="0" err="1" smtClean="0">
                <a:ln/>
                <a:solidFill>
                  <a:schemeClr val="accent4"/>
                </a:solidFill>
                <a:effectLst/>
              </a:rPr>
              <a:t>BeSTeSt</a:t>
            </a:r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 </a:t>
            </a:r>
            <a:r>
              <a:rPr lang="en-US" sz="5400" b="1" cap="none" spc="0" dirty="0" err="1" smtClean="0">
                <a:ln/>
                <a:solidFill>
                  <a:schemeClr val="accent4"/>
                </a:solidFill>
                <a:effectLst/>
              </a:rPr>
              <a:t>WhOLe</a:t>
            </a:r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 </a:t>
            </a:r>
            <a:r>
              <a:rPr lang="en-US" sz="5400" b="1" cap="none" spc="0" dirty="0" err="1" smtClean="0">
                <a:ln/>
                <a:solidFill>
                  <a:schemeClr val="accent4"/>
                </a:solidFill>
                <a:effectLst/>
              </a:rPr>
              <a:t>wIdE</a:t>
            </a:r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 </a:t>
            </a:r>
            <a:r>
              <a:rPr lang="en-US" sz="5400" b="1" cap="none" spc="0" dirty="0" err="1" smtClean="0">
                <a:ln/>
                <a:solidFill>
                  <a:schemeClr val="accent4"/>
                </a:solidFill>
                <a:effectLst/>
              </a:rPr>
              <a:t>WoRLd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3746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runge Tex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372</TotalTime>
  <Words>20</Words>
  <Application>Microsoft Office PowerPoint</Application>
  <PresentationFormat>Letter Paper (8.5x11 in)</PresentationFormat>
  <Paragraphs>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Chiller</vt:lpstr>
      <vt:lpstr>Office Theme</vt:lpstr>
      <vt:lpstr>My Maze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Maze</dc:title>
  <dc:creator>Caden Mudrow</dc:creator>
  <cp:lastModifiedBy>Caden Mudrow</cp:lastModifiedBy>
  <cp:revision>38</cp:revision>
  <dcterms:created xsi:type="dcterms:W3CDTF">2015-03-10T19:01:43Z</dcterms:created>
  <dcterms:modified xsi:type="dcterms:W3CDTF">2015-03-17T19:26:30Z</dcterms:modified>
</cp:coreProperties>
</file>