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3399"/>
    <a:srgbClr val="666699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3CC64-02A9-4807-9A58-2BBFE0D80EA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311E3-804F-4376-BE05-769FAAC6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716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3CC64-02A9-4807-9A58-2BBFE0D80EA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311E3-804F-4376-BE05-769FAAC6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509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3CC64-02A9-4807-9A58-2BBFE0D80EA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311E3-804F-4376-BE05-769FAAC6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54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3CC64-02A9-4807-9A58-2BBFE0D80EA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311E3-804F-4376-BE05-769FAAC6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284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3CC64-02A9-4807-9A58-2BBFE0D80EA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311E3-804F-4376-BE05-769FAAC6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063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3CC64-02A9-4807-9A58-2BBFE0D80EA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311E3-804F-4376-BE05-769FAAC6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653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3CC64-02A9-4807-9A58-2BBFE0D80EA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311E3-804F-4376-BE05-769FAAC6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466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3CC64-02A9-4807-9A58-2BBFE0D80EA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311E3-804F-4376-BE05-769FAAC6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79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3CC64-02A9-4807-9A58-2BBFE0D80EA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311E3-804F-4376-BE05-769FAAC6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314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3CC64-02A9-4807-9A58-2BBFE0D80EA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311E3-804F-4376-BE05-769FAAC6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624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3CC64-02A9-4807-9A58-2BBFE0D80EA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311E3-804F-4376-BE05-769FAAC6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967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3CC64-02A9-4807-9A58-2BBFE0D80EAA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311E3-804F-4376-BE05-769FAAC64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42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hlinkClick r:id="" action="ppaction://hlinkshowjump?jump=nextslide"/>
          </p:cNvPr>
          <p:cNvSpPr/>
          <p:nvPr/>
        </p:nvSpPr>
        <p:spPr>
          <a:xfrm>
            <a:off x="444843" y="345989"/>
            <a:ext cx="1696995" cy="9720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34314" y="510746"/>
            <a:ext cx="1285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Start!!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61968" y="1787611"/>
            <a:ext cx="4604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Just beat the maze, okay?</a:t>
            </a:r>
          </a:p>
        </p:txBody>
      </p:sp>
    </p:spTree>
    <p:extLst>
      <p:ext uri="{BB962C8B-B14F-4D97-AF65-F5344CB8AC3E}">
        <p14:creationId xmlns:p14="http://schemas.microsoft.com/office/powerpoint/2010/main" val="87978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44843" y="345989"/>
            <a:ext cx="1696995" cy="9720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0" y="0"/>
            <a:ext cx="288324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855676" y="0"/>
            <a:ext cx="288324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4427838" y="-4139514"/>
            <a:ext cx="288324" cy="856735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4427838" y="2438398"/>
            <a:ext cx="288324" cy="856735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 rot="1794701">
            <a:off x="1723345" y="370832"/>
            <a:ext cx="1635641" cy="18426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0" y="1713471"/>
            <a:ext cx="2380735" cy="14828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2141838" y="1787611"/>
            <a:ext cx="238897" cy="441136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3105665" y="832021"/>
            <a:ext cx="107092" cy="18864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125026" y="1258125"/>
            <a:ext cx="157877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3278658" y="832022"/>
            <a:ext cx="5577018" cy="7826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5241738" y="1182132"/>
            <a:ext cx="70022" cy="65490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3153033" y="1822620"/>
            <a:ext cx="1569308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2323070" y="2990335"/>
            <a:ext cx="2918666" cy="1565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5241737" y="1713471"/>
            <a:ext cx="70023" cy="14333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3509318" y="2075934"/>
            <a:ext cx="1732418" cy="57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3212757" y="2347784"/>
            <a:ext cx="1721708" cy="115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3707027" y="2463114"/>
            <a:ext cx="123568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5273451" y="1157420"/>
            <a:ext cx="1587432" cy="10297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>
            <a:off x="7628238" y="832021"/>
            <a:ext cx="164757" cy="354227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4-Point Star 36">
            <a:hlinkHover r:id="" action="ppaction://hlinkshowjump?jump=nextslide"/>
          </p:cNvPr>
          <p:cNvSpPr/>
          <p:nvPr/>
        </p:nvSpPr>
        <p:spPr>
          <a:xfrm>
            <a:off x="5474871" y="1276864"/>
            <a:ext cx="2013324" cy="2150077"/>
          </a:xfrm>
          <a:prstGeom prst="star4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hlinkHover r:id="" action="ppaction://hlinkshowjump?jump=nextslide"/>
          </p:cNvPr>
          <p:cNvCxnSpPr/>
          <p:nvPr/>
        </p:nvCxnSpPr>
        <p:spPr>
          <a:xfrm>
            <a:off x="4020065" y="910283"/>
            <a:ext cx="527221" cy="3935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5241736" y="3064476"/>
            <a:ext cx="45719" cy="16393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5287455" y="3501081"/>
            <a:ext cx="1632329" cy="4942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6582032" y="3550508"/>
            <a:ext cx="757882" cy="11532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5642919" y="3550508"/>
            <a:ext cx="98854" cy="10132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5741773" y="3805881"/>
            <a:ext cx="708454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5898292" y="3978876"/>
            <a:ext cx="683740" cy="741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4473146" y="4901514"/>
            <a:ext cx="2866768" cy="4942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7727092" y="4275438"/>
            <a:ext cx="832022" cy="988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8559114" y="4275438"/>
            <a:ext cx="296562" cy="988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hlinkClick r:id="" action="ppaction://hlinkshowjump?jump=lastslide"/>
          </p:cNvPr>
          <p:cNvSpPr/>
          <p:nvPr/>
        </p:nvSpPr>
        <p:spPr>
          <a:xfrm>
            <a:off x="7875373" y="1037968"/>
            <a:ext cx="934584" cy="10379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8040129" y="1318054"/>
            <a:ext cx="5766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</a:rPr>
              <a:t>DONE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3125027" y="3435176"/>
            <a:ext cx="153632" cy="122332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3284838" y="3435177"/>
            <a:ext cx="1738185" cy="9061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4934465" y="3426941"/>
            <a:ext cx="86908" cy="94735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 flipV="1">
            <a:off x="3509318" y="4328573"/>
            <a:ext cx="146633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3509319" y="3896496"/>
            <a:ext cx="96384" cy="47779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nip Same Side Corner Rectangle 41"/>
          <p:cNvSpPr/>
          <p:nvPr/>
        </p:nvSpPr>
        <p:spPr>
          <a:xfrm>
            <a:off x="3772930" y="3641124"/>
            <a:ext cx="930875" cy="510746"/>
          </a:xfrm>
          <a:prstGeom prst="snip2Same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3830595" y="3805881"/>
            <a:ext cx="7908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7030A0"/>
                </a:solidFill>
              </a:rPr>
              <a:t>Click Me</a:t>
            </a:r>
            <a:endParaRPr lang="en-US" sz="1100" dirty="0">
              <a:solidFill>
                <a:srgbClr val="7030A0"/>
              </a:solidFill>
            </a:endParaRPr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>
            <a:off x="7628238" y="4328573"/>
            <a:ext cx="98854" cy="6223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>
            <a:off x="7339914" y="4901514"/>
            <a:ext cx="288324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>
            <a:off x="2380735" y="4876801"/>
            <a:ext cx="1845276" cy="2718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5-Point Star 48">
            <a:hlinkHover r:id="" action="ppaction://hlinkshowjump?jump=nextslide"/>
          </p:cNvPr>
          <p:cNvSpPr/>
          <p:nvPr/>
        </p:nvSpPr>
        <p:spPr>
          <a:xfrm>
            <a:off x="3847071" y="5090983"/>
            <a:ext cx="1507524" cy="1293340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5-Point Star 49">
            <a:hlinkHover r:id="" action="ppaction://hlinkshowjump?jump=nextslide"/>
          </p:cNvPr>
          <p:cNvSpPr/>
          <p:nvPr/>
        </p:nvSpPr>
        <p:spPr>
          <a:xfrm>
            <a:off x="6285471" y="5115902"/>
            <a:ext cx="1507524" cy="1293340"/>
          </a:xfrm>
          <a:prstGeom prst="star5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iley Face 50"/>
          <p:cNvSpPr/>
          <p:nvPr/>
        </p:nvSpPr>
        <p:spPr>
          <a:xfrm>
            <a:off x="2034745" y="6215139"/>
            <a:ext cx="345990" cy="333941"/>
          </a:xfrm>
          <a:prstGeom prst="smileyFac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>
            <a:hlinkHover r:id="" action="ppaction://hlinkshowjump?jump=nextslide"/>
          </p:cNvPr>
          <p:cNvSpPr/>
          <p:nvPr/>
        </p:nvSpPr>
        <p:spPr>
          <a:xfrm>
            <a:off x="7628238" y="3064476"/>
            <a:ext cx="98854" cy="8237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>
            <a:hlinkHover r:id="" action="ppaction://hlinkshowjump?jump=nextslide"/>
          </p:cNvPr>
          <p:cNvSpPr/>
          <p:nvPr/>
        </p:nvSpPr>
        <p:spPr>
          <a:xfrm>
            <a:off x="8872152" y="2907957"/>
            <a:ext cx="98854" cy="8237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27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0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" presetID="0" presetClass="path" presetSubtype="0" repeatCount="indefinite" accel="50000" decel="5000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17 -0.00347 L -0.00087 0.00255 L 0.13264 -0.00231 L 0.0026 -2.22222E-6 L -0.00174 -0.00231 L 3.88889E-6 -2.22222E-6 " pathEditMode="relative" ptsTypes="AAAAAA">
                                      <p:cBhvr>
                                        <p:cTn id="15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37" grpId="0" animBg="1"/>
      <p:bldP spid="22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hlinkClick r:id="" action="ppaction://hlinkshowjump?jump=previousslide"/>
          </p:cNvPr>
          <p:cNvSpPr/>
          <p:nvPr/>
        </p:nvSpPr>
        <p:spPr>
          <a:xfrm>
            <a:off x="444843" y="345989"/>
            <a:ext cx="1696995" cy="9720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685535" y="1696995"/>
            <a:ext cx="3690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Ya</a:t>
            </a:r>
            <a:r>
              <a:rPr lang="en-US" dirty="0" smtClean="0"/>
              <a:t> lost. </a:t>
            </a:r>
            <a:r>
              <a:rPr lang="en-US" dirty="0" err="1" smtClean="0"/>
              <a:t>Wooowww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I mean, seriously?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68411" y="584887"/>
            <a:ext cx="1573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Retry???</a:t>
            </a:r>
            <a:endParaRPr lang="en-US" sz="2800" dirty="0"/>
          </a:p>
        </p:txBody>
      </p:sp>
      <p:sp>
        <p:nvSpPr>
          <p:cNvPr id="5" name="Smiley Face 4"/>
          <p:cNvSpPr/>
          <p:nvPr/>
        </p:nvSpPr>
        <p:spPr>
          <a:xfrm>
            <a:off x="4983892" y="1696995"/>
            <a:ext cx="980303" cy="980302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ardrop 5"/>
          <p:cNvSpPr/>
          <p:nvPr/>
        </p:nvSpPr>
        <p:spPr>
          <a:xfrm rot="18973125">
            <a:off x="5608371" y="2210762"/>
            <a:ext cx="159414" cy="154871"/>
          </a:xfrm>
          <a:prstGeom prst="teardrop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18054" y="2677297"/>
            <a:ext cx="3072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Why not try again?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37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44843" y="345989"/>
            <a:ext cx="1696995" cy="9720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680519" y="1787611"/>
            <a:ext cx="51074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666699"/>
                </a:solidFill>
              </a:rPr>
              <a:t>You win!!!</a:t>
            </a:r>
          </a:p>
          <a:p>
            <a:r>
              <a:rPr lang="en-US" dirty="0" smtClean="0"/>
              <a:t>huzzah</a:t>
            </a:r>
            <a:endParaRPr lang="en-US" dirty="0"/>
          </a:p>
        </p:txBody>
      </p:sp>
      <p:sp>
        <p:nvSpPr>
          <p:cNvPr id="5" name="Smiley Face 4"/>
          <p:cNvSpPr/>
          <p:nvPr/>
        </p:nvSpPr>
        <p:spPr>
          <a:xfrm>
            <a:off x="4572000" y="1919416"/>
            <a:ext cx="1005016" cy="976191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3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</TotalTime>
  <Words>33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Alanna Derouin</dc:creator>
  <cp:lastModifiedBy>Alanna Derouin</cp:lastModifiedBy>
  <cp:revision>18</cp:revision>
  <dcterms:created xsi:type="dcterms:W3CDTF">2015-11-11T19:04:12Z</dcterms:created>
  <dcterms:modified xsi:type="dcterms:W3CDTF">2015-11-16T20:34:39Z</dcterms:modified>
</cp:coreProperties>
</file>