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i Montag" initials="AM" lastIdx="0" clrIdx="0">
    <p:extLst>
      <p:ext uri="{19B8F6BF-5375-455C-9EA6-DF929625EA0E}">
        <p15:presenceInfo xmlns:p15="http://schemas.microsoft.com/office/powerpoint/2012/main" userId="S-1-5-21-2433786201-1653911975-1980775234-1694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33FF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1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2C330-1EDE-4BAC-B7C3-7A7055C6187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09EA-773A-4DD2-8CAE-808AF88F3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738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2C330-1EDE-4BAC-B7C3-7A7055C6187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09EA-773A-4DD2-8CAE-808AF88F3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663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2C330-1EDE-4BAC-B7C3-7A7055C6187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09EA-773A-4DD2-8CAE-808AF88F3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803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2C330-1EDE-4BAC-B7C3-7A7055C6187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09EA-773A-4DD2-8CAE-808AF88F3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794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2C330-1EDE-4BAC-B7C3-7A7055C6187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09EA-773A-4DD2-8CAE-808AF88F3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81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2C330-1EDE-4BAC-B7C3-7A7055C6187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09EA-773A-4DD2-8CAE-808AF88F3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069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2C330-1EDE-4BAC-B7C3-7A7055C6187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09EA-773A-4DD2-8CAE-808AF88F3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604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2C330-1EDE-4BAC-B7C3-7A7055C6187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09EA-773A-4DD2-8CAE-808AF88F3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030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2C330-1EDE-4BAC-B7C3-7A7055C6187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09EA-773A-4DD2-8CAE-808AF88F3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923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2C330-1EDE-4BAC-B7C3-7A7055C6187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09EA-773A-4DD2-8CAE-808AF88F3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696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2C330-1EDE-4BAC-B7C3-7A7055C6187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409EA-773A-4DD2-8CAE-808AF88F3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679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2C330-1EDE-4BAC-B7C3-7A7055C6187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409EA-773A-4DD2-8CAE-808AF88F3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28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>
            <a:hlinkClick r:id="" action="ppaction://hlinkshowjump?jump=nextslide"/>
          </p:cNvPr>
          <p:cNvSpPr/>
          <p:nvPr/>
        </p:nvSpPr>
        <p:spPr>
          <a:xfrm>
            <a:off x="4300152" y="5725297"/>
            <a:ext cx="889686" cy="80730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310713" y="436530"/>
            <a:ext cx="48438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Play My Maze!!!</a:t>
            </a:r>
          </a:p>
          <a:p>
            <a:pPr algn="ctr"/>
            <a:r>
              <a:rPr lang="en-US" sz="4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By:  Andi Montag</a:t>
            </a:r>
            <a:endParaRPr lang="en-US" sz="4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4539049" y="4868562"/>
            <a:ext cx="411891" cy="584887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599934" y="4227382"/>
            <a:ext cx="2290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Click Here to Start!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420" y="1878087"/>
            <a:ext cx="2924433" cy="2349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15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4295658" y="5647472"/>
            <a:ext cx="914400" cy="914400"/>
          </a:xfrm>
          <a:prstGeom prst="star5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960905" y="2768321"/>
            <a:ext cx="203694" cy="39607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5341118" y="3692369"/>
            <a:ext cx="214730" cy="301931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4437493" y="4505804"/>
            <a:ext cx="249544" cy="8267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4802955" y="5040818"/>
            <a:ext cx="249544" cy="8267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Explosion 2 27">
            <a:hlinkHover r:id="rId2" action="ppaction://hlinksldjump"/>
          </p:cNvPr>
          <p:cNvSpPr/>
          <p:nvPr/>
        </p:nvSpPr>
        <p:spPr>
          <a:xfrm rot="715416">
            <a:off x="4386358" y="3343347"/>
            <a:ext cx="491680" cy="358674"/>
          </a:xfrm>
          <a:prstGeom prst="irregularSeal2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4793899" y="3948740"/>
            <a:ext cx="249544" cy="8267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 rot="16200000">
            <a:off x="4867835" y="1680490"/>
            <a:ext cx="220592" cy="203445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>
            <a:hlinkHover r:id="rId2" action="ppaction://hlinksldjump"/>
          </p:cNvPr>
          <p:cNvSpPr/>
          <p:nvPr/>
        </p:nvSpPr>
        <p:spPr>
          <a:xfrm>
            <a:off x="7119009" y="6057980"/>
            <a:ext cx="369666" cy="58988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>
            <a:hlinkHover r:id="rId2" action="ppaction://hlinksldjump"/>
          </p:cNvPr>
          <p:cNvSpPr/>
          <p:nvPr/>
        </p:nvSpPr>
        <p:spPr>
          <a:xfrm rot="10800000">
            <a:off x="6758479" y="5576897"/>
            <a:ext cx="369666" cy="693111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hlinkHover r:id="rId2" action="ppaction://hlinksldjump"/>
          </p:cNvPr>
          <p:cNvSpPr/>
          <p:nvPr/>
        </p:nvSpPr>
        <p:spPr>
          <a:xfrm>
            <a:off x="6395342" y="6052883"/>
            <a:ext cx="369666" cy="58988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>
            <a:hlinkHover r:id="rId2" action="ppaction://hlinksldjump"/>
          </p:cNvPr>
          <p:cNvSpPr/>
          <p:nvPr/>
        </p:nvSpPr>
        <p:spPr>
          <a:xfrm rot="10800000">
            <a:off x="6009305" y="5585670"/>
            <a:ext cx="369666" cy="693111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ross 13">
            <a:hlinkHover r:id="rId2" action="ppaction://hlinksldjump"/>
          </p:cNvPr>
          <p:cNvSpPr/>
          <p:nvPr/>
        </p:nvSpPr>
        <p:spPr>
          <a:xfrm>
            <a:off x="7645136" y="5430670"/>
            <a:ext cx="1106424" cy="1101936"/>
          </a:xfrm>
          <a:prstGeom prst="plus">
            <a:avLst>
              <a:gd name="adj" fmla="val 39321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>
            <a:hlinkHover r:id="rId2" action="ppaction://hlinksldjump"/>
          </p:cNvPr>
          <p:cNvSpPr/>
          <p:nvPr/>
        </p:nvSpPr>
        <p:spPr>
          <a:xfrm rot="5400000">
            <a:off x="6538175" y="806446"/>
            <a:ext cx="369666" cy="693111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>
            <a:hlinkHover r:id="rId2" action="ppaction://hlinksldjump"/>
          </p:cNvPr>
          <p:cNvSpPr/>
          <p:nvPr/>
        </p:nvSpPr>
        <p:spPr>
          <a:xfrm rot="5400000">
            <a:off x="6507425" y="22099"/>
            <a:ext cx="369666" cy="693111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>
            <a:hlinkHover r:id="rId2" action="ppaction://hlinksldjump"/>
          </p:cNvPr>
          <p:cNvSpPr/>
          <p:nvPr/>
        </p:nvSpPr>
        <p:spPr>
          <a:xfrm rot="5400000">
            <a:off x="6538174" y="410522"/>
            <a:ext cx="369666" cy="693111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>
            <a:hlinkHover r:id="rId2" action="ppaction://hlinksldjump"/>
          </p:cNvPr>
          <p:cNvSpPr/>
          <p:nvPr/>
        </p:nvSpPr>
        <p:spPr>
          <a:xfrm rot="16200000">
            <a:off x="6998507" y="1293686"/>
            <a:ext cx="369666" cy="693111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Isosceles Triangle 46">
            <a:hlinkHover r:id="rId2" action="ppaction://hlinksldjump"/>
          </p:cNvPr>
          <p:cNvSpPr/>
          <p:nvPr/>
        </p:nvSpPr>
        <p:spPr>
          <a:xfrm rot="16200000">
            <a:off x="7007491" y="1678953"/>
            <a:ext cx="369666" cy="693111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hlinkHover r:id="rId2" action="ppaction://hlinksldjump"/>
          </p:cNvPr>
          <p:cNvSpPr/>
          <p:nvPr/>
        </p:nvSpPr>
        <p:spPr>
          <a:xfrm rot="16200000">
            <a:off x="7014071" y="2067004"/>
            <a:ext cx="369666" cy="693111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hlinkHover r:id="" action="ppaction://hlinkshowjump?jump=nextslide"/>
          </p:cNvPr>
          <p:cNvSpPr/>
          <p:nvPr/>
        </p:nvSpPr>
        <p:spPr>
          <a:xfrm>
            <a:off x="3965911" y="2083525"/>
            <a:ext cx="214730" cy="50389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hlinkHover r:id="" action="ppaction://hlinkshowjump?jump=nextslide"/>
          </p:cNvPr>
          <p:cNvSpPr/>
          <p:nvPr/>
        </p:nvSpPr>
        <p:spPr>
          <a:xfrm rot="16200000">
            <a:off x="4971078" y="887006"/>
            <a:ext cx="214730" cy="220290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hlinkHover r:id="" action="ppaction://hlinkshowjump?jump=nextslide"/>
          </p:cNvPr>
          <p:cNvSpPr/>
          <p:nvPr/>
        </p:nvSpPr>
        <p:spPr>
          <a:xfrm>
            <a:off x="6154926" y="101078"/>
            <a:ext cx="214730" cy="19890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hlinkHover r:id="" action="ppaction://hlinkshowjump?jump=nextslide"/>
          </p:cNvPr>
          <p:cNvSpPr/>
          <p:nvPr/>
        </p:nvSpPr>
        <p:spPr>
          <a:xfrm rot="16200000">
            <a:off x="6586241" y="1737234"/>
            <a:ext cx="212036" cy="190575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hlinkHover r:id="" action="ppaction://hlinkshowjump?jump=nextslide"/>
          </p:cNvPr>
          <p:cNvSpPr/>
          <p:nvPr/>
        </p:nvSpPr>
        <p:spPr>
          <a:xfrm>
            <a:off x="7547778" y="426671"/>
            <a:ext cx="214730" cy="236309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hlinkHover r:id="" action="ppaction://hlinkshowjump?jump=nextslide"/>
          </p:cNvPr>
          <p:cNvSpPr/>
          <p:nvPr/>
        </p:nvSpPr>
        <p:spPr>
          <a:xfrm>
            <a:off x="5936531" y="2798826"/>
            <a:ext cx="214730" cy="278015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Hover r:id="" action="ppaction://hlinkshowjump?jump=nextslide"/>
          </p:cNvPr>
          <p:cNvSpPr/>
          <p:nvPr/>
        </p:nvSpPr>
        <p:spPr>
          <a:xfrm rot="16200000">
            <a:off x="6679877" y="4653238"/>
            <a:ext cx="214730" cy="164926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hlinkHover r:id="" action="ppaction://hlinkshowjump?jump=nextslide"/>
          </p:cNvPr>
          <p:cNvSpPr/>
          <p:nvPr/>
        </p:nvSpPr>
        <p:spPr>
          <a:xfrm rot="16200000">
            <a:off x="8050588" y="3944799"/>
            <a:ext cx="214730" cy="197209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hlinkHover r:id="" action="ppaction://hlinkshowjump?jump=nextslide"/>
          </p:cNvPr>
          <p:cNvSpPr/>
          <p:nvPr/>
        </p:nvSpPr>
        <p:spPr>
          <a:xfrm>
            <a:off x="7160770" y="3008360"/>
            <a:ext cx="214730" cy="202705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hlinkHover r:id="rId2" action="ppaction://hlinksldjump"/>
          </p:cNvPr>
          <p:cNvSpPr/>
          <p:nvPr/>
        </p:nvSpPr>
        <p:spPr>
          <a:xfrm rot="16200000">
            <a:off x="6554372" y="3403053"/>
            <a:ext cx="214730" cy="6268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hlinkHover r:id="rId2" action="ppaction://hlinksldjump"/>
          </p:cNvPr>
          <p:cNvSpPr/>
          <p:nvPr/>
        </p:nvSpPr>
        <p:spPr>
          <a:xfrm>
            <a:off x="6544748" y="4335394"/>
            <a:ext cx="214730" cy="6268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hlinkHover r:id="" action="ppaction://hlinkshowjump?jump=nextslide"/>
          </p:cNvPr>
          <p:cNvSpPr/>
          <p:nvPr/>
        </p:nvSpPr>
        <p:spPr>
          <a:xfrm>
            <a:off x="8926497" y="0"/>
            <a:ext cx="214730" cy="6858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hlinkHover r:id="" action="ppaction://hlinkshowjump?jump=nextslide"/>
          </p:cNvPr>
          <p:cNvSpPr/>
          <p:nvPr/>
        </p:nvSpPr>
        <p:spPr>
          <a:xfrm rot="16200000">
            <a:off x="4478976" y="2200506"/>
            <a:ext cx="214730" cy="91097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hlinkHover r:id="" action="ppaction://hlinkshowjump?jump=nextslide"/>
          </p:cNvPr>
          <p:cNvSpPr/>
          <p:nvPr/>
        </p:nvSpPr>
        <p:spPr>
          <a:xfrm>
            <a:off x="570" y="0"/>
            <a:ext cx="214730" cy="6858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hlinkHover r:id="" action="ppaction://hlinkshowjump?jump=nextslide"/>
          </p:cNvPr>
          <p:cNvSpPr/>
          <p:nvPr/>
        </p:nvSpPr>
        <p:spPr>
          <a:xfrm rot="16200000">
            <a:off x="4463534" y="-4420145"/>
            <a:ext cx="214730" cy="906231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Wave 11"/>
          <p:cNvSpPr/>
          <p:nvPr/>
        </p:nvSpPr>
        <p:spPr>
          <a:xfrm>
            <a:off x="4234857" y="2089035"/>
            <a:ext cx="944701" cy="492016"/>
          </a:xfrm>
          <a:prstGeom prst="wav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220611" y="2154504"/>
            <a:ext cx="9589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Click Me!</a:t>
            </a:r>
            <a:endParaRPr lang="en-US" sz="1600" dirty="0"/>
          </a:p>
        </p:txBody>
      </p:sp>
      <p:sp>
        <p:nvSpPr>
          <p:cNvPr id="68" name="Rectangle 67">
            <a:hlinkHover r:id="" action="ppaction://hlinkshowjump?jump=nextslide"/>
          </p:cNvPr>
          <p:cNvSpPr/>
          <p:nvPr/>
        </p:nvSpPr>
        <p:spPr>
          <a:xfrm rot="16200000">
            <a:off x="3176739" y="1105567"/>
            <a:ext cx="214730" cy="175730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hlinkHover r:id="" action="ppaction://hlinkshowjump?jump=nextslide"/>
          </p:cNvPr>
          <p:cNvSpPr/>
          <p:nvPr/>
        </p:nvSpPr>
        <p:spPr>
          <a:xfrm>
            <a:off x="2219038" y="1880440"/>
            <a:ext cx="214730" cy="260646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hlinkHover r:id="" action="ppaction://hlinkshowjump?jump=nextslide"/>
          </p:cNvPr>
          <p:cNvSpPr/>
          <p:nvPr/>
        </p:nvSpPr>
        <p:spPr>
          <a:xfrm rot="16200000">
            <a:off x="2131923" y="2969463"/>
            <a:ext cx="214730" cy="282014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hlinkHover r:id="" action="ppaction://hlinkshowjump?jump=nextslide"/>
          </p:cNvPr>
          <p:cNvSpPr/>
          <p:nvPr/>
        </p:nvSpPr>
        <p:spPr>
          <a:xfrm>
            <a:off x="3434293" y="4491087"/>
            <a:ext cx="214730" cy="178769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rId2" action="ppaction://hlinksldjump"/>
          </p:cNvPr>
          <p:cNvSpPr/>
          <p:nvPr/>
        </p:nvSpPr>
        <p:spPr>
          <a:xfrm>
            <a:off x="4537442" y="220103"/>
            <a:ext cx="45719" cy="2994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hlinkHover r:id="rId2" action="ppaction://hlinksldjump"/>
          </p:cNvPr>
          <p:cNvSpPr/>
          <p:nvPr/>
        </p:nvSpPr>
        <p:spPr>
          <a:xfrm>
            <a:off x="4886926" y="1569608"/>
            <a:ext cx="45719" cy="2994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Rectangle 71">
            <a:hlinkHover r:id="rId2" action="ppaction://hlinksldjump"/>
          </p:cNvPr>
          <p:cNvSpPr/>
          <p:nvPr/>
        </p:nvSpPr>
        <p:spPr>
          <a:xfrm>
            <a:off x="5156698" y="221731"/>
            <a:ext cx="45719" cy="2994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5-Point Star 3">
            <a:hlinkClick r:id="rId3" action="ppaction://hlinksldjump"/>
          </p:cNvPr>
          <p:cNvSpPr/>
          <p:nvPr/>
        </p:nvSpPr>
        <p:spPr>
          <a:xfrm>
            <a:off x="5178286" y="535479"/>
            <a:ext cx="914400" cy="914400"/>
          </a:xfrm>
          <a:prstGeom prst="star5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84124" y="911906"/>
            <a:ext cx="925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Click Me!</a:t>
            </a:r>
            <a:endParaRPr lang="en-US" sz="1400" dirty="0"/>
          </a:p>
        </p:txBody>
      </p:sp>
      <p:sp>
        <p:nvSpPr>
          <p:cNvPr id="70" name="Rectangle 69">
            <a:hlinkHover r:id="" action="ppaction://hlinkshowjump?jump=nextslide"/>
          </p:cNvPr>
          <p:cNvSpPr/>
          <p:nvPr/>
        </p:nvSpPr>
        <p:spPr>
          <a:xfrm rot="18603922">
            <a:off x="5497112" y="4022605"/>
            <a:ext cx="87834" cy="44447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Hover r:id="" action="ppaction://hlinkshowjump?jump=nextslide"/>
          </p:cNvPr>
          <p:cNvSpPr/>
          <p:nvPr/>
        </p:nvSpPr>
        <p:spPr>
          <a:xfrm rot="18648003">
            <a:off x="5486493" y="5372356"/>
            <a:ext cx="78161" cy="47771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hlinkHover r:id="" action="ppaction://hlinkshowjump?jump=nextslide"/>
          </p:cNvPr>
          <p:cNvSpPr/>
          <p:nvPr/>
        </p:nvSpPr>
        <p:spPr>
          <a:xfrm rot="929724">
            <a:off x="5864167" y="4396971"/>
            <a:ext cx="57193" cy="72947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hlinkHover r:id="" action="ppaction://hlinkshowjump?jump=nextslide"/>
          </p:cNvPr>
          <p:cNvSpPr/>
          <p:nvPr/>
        </p:nvSpPr>
        <p:spPr>
          <a:xfrm rot="16200000">
            <a:off x="7935061" y="4341465"/>
            <a:ext cx="63371" cy="47771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hlinkHover r:id="" action="ppaction://hlinkshowjump?jump=nextslide"/>
          </p:cNvPr>
          <p:cNvSpPr/>
          <p:nvPr/>
        </p:nvSpPr>
        <p:spPr>
          <a:xfrm rot="16200000">
            <a:off x="8652906" y="4083736"/>
            <a:ext cx="63371" cy="47771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hlinkHover r:id="" action="ppaction://hlinkshowjump?jump=nextslide"/>
          </p:cNvPr>
          <p:cNvSpPr/>
          <p:nvPr/>
        </p:nvSpPr>
        <p:spPr>
          <a:xfrm>
            <a:off x="7585814" y="2798743"/>
            <a:ext cx="175300" cy="18154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hlinkHover r:id="" action="ppaction://hlinkshowjump?jump=nextslide"/>
          </p:cNvPr>
          <p:cNvSpPr/>
          <p:nvPr/>
        </p:nvSpPr>
        <p:spPr>
          <a:xfrm rot="16200000">
            <a:off x="7932892" y="3368199"/>
            <a:ext cx="63371" cy="47771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hlinkHover r:id="" action="ppaction://hlinkshowjump?jump=nextslide"/>
          </p:cNvPr>
          <p:cNvSpPr/>
          <p:nvPr/>
        </p:nvSpPr>
        <p:spPr>
          <a:xfrm rot="16200000">
            <a:off x="8652906" y="3110966"/>
            <a:ext cx="63371" cy="47771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hlinkHover r:id="" action="ppaction://hlinkshowjump?jump=nextslide"/>
          </p:cNvPr>
          <p:cNvSpPr/>
          <p:nvPr/>
        </p:nvSpPr>
        <p:spPr>
          <a:xfrm rot="16200000">
            <a:off x="8651318" y="2753330"/>
            <a:ext cx="63371" cy="47771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hlinkHover r:id="" action="ppaction://hlinkshowjump?jump=nextslide"/>
          </p:cNvPr>
          <p:cNvSpPr/>
          <p:nvPr/>
        </p:nvSpPr>
        <p:spPr>
          <a:xfrm rot="16200000">
            <a:off x="7932421" y="2357665"/>
            <a:ext cx="63371" cy="47771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hlinkHover r:id="" action="ppaction://hlinkshowjump?jump=nextslide"/>
          </p:cNvPr>
          <p:cNvSpPr/>
          <p:nvPr/>
        </p:nvSpPr>
        <p:spPr>
          <a:xfrm>
            <a:off x="7794047" y="1732454"/>
            <a:ext cx="65235" cy="47771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hlinkHover r:id="" action="ppaction://hlinkshowjump?jump=nextslide"/>
          </p:cNvPr>
          <p:cNvSpPr/>
          <p:nvPr/>
        </p:nvSpPr>
        <p:spPr>
          <a:xfrm>
            <a:off x="8720204" y="1176131"/>
            <a:ext cx="65235" cy="47771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hlinkHover r:id="" action="ppaction://hlinkshowjump?jump=nextslide"/>
          </p:cNvPr>
          <p:cNvSpPr/>
          <p:nvPr/>
        </p:nvSpPr>
        <p:spPr>
          <a:xfrm>
            <a:off x="8173550" y="599325"/>
            <a:ext cx="73799" cy="47771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hlinkHover r:id="rId2" action="ppaction://hlinksldjump"/>
          </p:cNvPr>
          <p:cNvSpPr/>
          <p:nvPr/>
        </p:nvSpPr>
        <p:spPr>
          <a:xfrm>
            <a:off x="4141004" y="1564007"/>
            <a:ext cx="45719" cy="2994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4-Point Star 7">
            <a:hlinkHover r:id="rId2" action="ppaction://hlinksldjump"/>
          </p:cNvPr>
          <p:cNvSpPr/>
          <p:nvPr/>
        </p:nvSpPr>
        <p:spPr>
          <a:xfrm>
            <a:off x="2253141" y="5605372"/>
            <a:ext cx="1005840" cy="1005840"/>
          </a:xfrm>
          <a:prstGeom prst="star4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hlinkHover r:id="rId2" action="ppaction://hlinksldjump"/>
          </p:cNvPr>
          <p:cNvSpPr/>
          <p:nvPr/>
        </p:nvSpPr>
        <p:spPr>
          <a:xfrm>
            <a:off x="3745183" y="1573192"/>
            <a:ext cx="45719" cy="2994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9" name="Rectangle 78">
            <a:hlinkHover r:id="" action="ppaction://hlinkshowjump?jump=nextslide"/>
          </p:cNvPr>
          <p:cNvSpPr/>
          <p:nvPr/>
        </p:nvSpPr>
        <p:spPr>
          <a:xfrm>
            <a:off x="1854881" y="4864919"/>
            <a:ext cx="214730" cy="178769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4-Point Star 79">
            <a:hlinkHover r:id="rId2" action="ppaction://hlinksldjump"/>
          </p:cNvPr>
          <p:cNvSpPr/>
          <p:nvPr/>
        </p:nvSpPr>
        <p:spPr>
          <a:xfrm>
            <a:off x="2257118" y="4574319"/>
            <a:ext cx="1005840" cy="1005840"/>
          </a:xfrm>
          <a:prstGeom prst="star4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hlinkHover r:id="" action="ppaction://hlinkshowjump?jump=nextslide"/>
          </p:cNvPr>
          <p:cNvSpPr/>
          <p:nvPr/>
        </p:nvSpPr>
        <p:spPr>
          <a:xfrm>
            <a:off x="829214" y="4480545"/>
            <a:ext cx="177281" cy="197797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e 8">
            <a:hlinkHover r:id="rId2" action="ppaction://hlinksldjump"/>
          </p:cNvPr>
          <p:cNvSpPr/>
          <p:nvPr/>
        </p:nvSpPr>
        <p:spPr>
          <a:xfrm>
            <a:off x="1053459" y="4845377"/>
            <a:ext cx="731520" cy="731520"/>
          </a:xfrm>
          <a:prstGeom prst="pi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2" name="Pie 91">
            <a:hlinkHover r:id="rId2" action="ppaction://hlinksldjump"/>
          </p:cNvPr>
          <p:cNvSpPr/>
          <p:nvPr/>
        </p:nvSpPr>
        <p:spPr>
          <a:xfrm>
            <a:off x="1090290" y="5738912"/>
            <a:ext cx="731520" cy="731520"/>
          </a:xfrm>
          <a:prstGeom prst="pi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Wave 9"/>
          <p:cNvSpPr/>
          <p:nvPr/>
        </p:nvSpPr>
        <p:spPr>
          <a:xfrm>
            <a:off x="206859" y="4538901"/>
            <a:ext cx="640080" cy="635355"/>
          </a:xfrm>
          <a:prstGeom prst="wav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hlinkHover r:id="" action="ppaction://hlinkshowjump?jump=nextslide"/>
          </p:cNvPr>
          <p:cNvSpPr/>
          <p:nvPr/>
        </p:nvSpPr>
        <p:spPr>
          <a:xfrm rot="16200000">
            <a:off x="391305" y="4058051"/>
            <a:ext cx="214730" cy="6429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002" y="4707764"/>
            <a:ext cx="7377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Click Me!</a:t>
            </a:r>
            <a:endParaRPr lang="en-US" sz="1100" dirty="0"/>
          </a:p>
        </p:txBody>
      </p:sp>
      <p:sp>
        <p:nvSpPr>
          <p:cNvPr id="15" name="L-Shape 14">
            <a:hlinkHover r:id="rId2" action="ppaction://hlinksldjump"/>
          </p:cNvPr>
          <p:cNvSpPr/>
          <p:nvPr/>
        </p:nvSpPr>
        <p:spPr>
          <a:xfrm>
            <a:off x="297164" y="3435798"/>
            <a:ext cx="640080" cy="640080"/>
          </a:xfrm>
          <a:prstGeom prst="corner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hlinkHover r:id="" action="ppaction://hlinkshowjump?jump=nextslide"/>
          </p:cNvPr>
          <p:cNvSpPr/>
          <p:nvPr/>
        </p:nvSpPr>
        <p:spPr>
          <a:xfrm>
            <a:off x="1003728" y="519530"/>
            <a:ext cx="214730" cy="374905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hlinkHover r:id="" action="ppaction://hlinkshowjump?jump=nextslide"/>
          </p:cNvPr>
          <p:cNvSpPr/>
          <p:nvPr/>
        </p:nvSpPr>
        <p:spPr>
          <a:xfrm rot="16200000">
            <a:off x="214234" y="2627769"/>
            <a:ext cx="245536" cy="44447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hlinkHover r:id="" action="ppaction://hlinkshowjump?jump=nextslide"/>
          </p:cNvPr>
          <p:cNvSpPr/>
          <p:nvPr/>
        </p:nvSpPr>
        <p:spPr>
          <a:xfrm rot="16200000">
            <a:off x="664884" y="1874358"/>
            <a:ext cx="245536" cy="44447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hlinkHover r:id="" action="ppaction://hlinkshowjump?jump=nextslide"/>
          </p:cNvPr>
          <p:cNvSpPr/>
          <p:nvPr/>
        </p:nvSpPr>
        <p:spPr>
          <a:xfrm rot="16200000">
            <a:off x="210699" y="1062157"/>
            <a:ext cx="245536" cy="44447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hlinkHover r:id="" action="ppaction://hlinkshowjump?jump=nextslide"/>
          </p:cNvPr>
          <p:cNvSpPr/>
          <p:nvPr/>
        </p:nvSpPr>
        <p:spPr>
          <a:xfrm rot="16200000">
            <a:off x="654613" y="416161"/>
            <a:ext cx="245536" cy="44447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hlinkHover r:id="" action="ppaction://hlinkshowjump?jump=nextslide"/>
          </p:cNvPr>
          <p:cNvSpPr/>
          <p:nvPr/>
        </p:nvSpPr>
        <p:spPr>
          <a:xfrm>
            <a:off x="1634257" y="210270"/>
            <a:ext cx="214730" cy="277248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Cross 102">
            <a:hlinkHover r:id="rId2" action="ppaction://hlinksldjump"/>
          </p:cNvPr>
          <p:cNvSpPr/>
          <p:nvPr/>
        </p:nvSpPr>
        <p:spPr>
          <a:xfrm>
            <a:off x="1263805" y="3080481"/>
            <a:ext cx="914400" cy="914400"/>
          </a:xfrm>
          <a:prstGeom prst="plus">
            <a:avLst>
              <a:gd name="adj" fmla="val 39321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Rectangle 103">
            <a:hlinkHover r:id="" action="ppaction://hlinkshowjump?jump=nextslide"/>
          </p:cNvPr>
          <p:cNvSpPr/>
          <p:nvPr/>
        </p:nvSpPr>
        <p:spPr>
          <a:xfrm>
            <a:off x="2215568" y="435733"/>
            <a:ext cx="132101" cy="144238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>
            <a:hlinkHover r:id="" action="ppaction://hlinkshowjump?jump=nextslide"/>
          </p:cNvPr>
          <p:cNvSpPr/>
          <p:nvPr/>
        </p:nvSpPr>
        <p:spPr>
          <a:xfrm>
            <a:off x="2589352" y="83789"/>
            <a:ext cx="132101" cy="144238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hlinkHover r:id="" action="ppaction://hlinkshowjump?jump=nextslide"/>
          </p:cNvPr>
          <p:cNvSpPr/>
          <p:nvPr/>
        </p:nvSpPr>
        <p:spPr>
          <a:xfrm>
            <a:off x="2937306" y="438055"/>
            <a:ext cx="132101" cy="144238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hlinkHover r:id="" action="ppaction://hlinkshowjump?jump=nextslide"/>
          </p:cNvPr>
          <p:cNvSpPr/>
          <p:nvPr/>
        </p:nvSpPr>
        <p:spPr>
          <a:xfrm>
            <a:off x="3313437" y="81213"/>
            <a:ext cx="132101" cy="144238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Isosceles Triangle 107">
            <a:hlinkHover r:id="rId2" action="ppaction://hlinksldjump"/>
          </p:cNvPr>
          <p:cNvSpPr/>
          <p:nvPr/>
        </p:nvSpPr>
        <p:spPr>
          <a:xfrm rot="10800000">
            <a:off x="2729388" y="2651255"/>
            <a:ext cx="914400" cy="914400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03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81481E-6 L 0.06892 0.19884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8" y="993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81481E-6 L 0.0026 -0.1979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1006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33333E-6 L -0.07083 0.19861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2" y="993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48148E-6 L 0.11979 1.48148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9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 L -0.1125 -0.00278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25" y="-13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0.04809 0.00023 " pathEditMode="relative" rAng="0" ptsTypes="AA">
                                      <p:cBhvr>
                                        <p:cTn id="24" dur="5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6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22222E-6 L 0.08264 0.00047 " pathEditMode="relative" rAng="0" ptsTypes="AA">
                                      <p:cBhvr>
                                        <p:cTn id="26" dur="3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32" y="2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2 0.00093 L -0.08229 0.0011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74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07407E-6 L -0.09115 0.0020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66" y="93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0.08611 0.00463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06" y="231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59259E-6 L -0.07986 0.00116 " pathEditMode="relative" rAng="0" ptsTypes="AA">
                                      <p:cBhvr>
                                        <p:cTn id="34" dur="3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3" y="4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07407E-6 L 0.08594 0.01019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88" y="509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81481E-6 L 0.0026 -0.1979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1006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351 0.00162 L -0.00104 -0.1958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36" y="-988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3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2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8" grpId="0" animBg="1"/>
      <p:bldP spid="14" grpId="0" animBg="1"/>
      <p:bldP spid="51" grpId="0" animBg="1"/>
      <p:bldP spid="62" grpId="0" animBg="1"/>
      <p:bldP spid="63" grpId="0" animBg="1"/>
      <p:bldP spid="2" grpId="0" animBg="1"/>
      <p:bldP spid="71" grpId="0" animBg="1"/>
      <p:bldP spid="72" grpId="0" animBg="1"/>
      <p:bldP spid="78" grpId="0" animBg="1"/>
      <p:bldP spid="81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76" grpId="0" animBg="1"/>
      <p:bldP spid="8" grpId="0" animBg="1"/>
      <p:bldP spid="77" grpId="0" animBg="1"/>
      <p:bldP spid="80" grpId="0" animBg="1"/>
      <p:bldP spid="9" grpId="0" animBg="1"/>
      <p:bldP spid="92" grpId="0" animBg="1"/>
      <p:bldP spid="93" grpId="0" animBg="1"/>
      <p:bldP spid="15" grpId="0" animBg="1"/>
      <p:bldP spid="103" grpId="0" animBg="1"/>
      <p:bldP spid="10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>
            <a:hlinkClick r:id="" action="ppaction://hlinkshowjump?jump=previousslide"/>
          </p:cNvPr>
          <p:cNvSpPr/>
          <p:nvPr/>
        </p:nvSpPr>
        <p:spPr>
          <a:xfrm>
            <a:off x="4300152" y="5725297"/>
            <a:ext cx="889686" cy="807309"/>
          </a:xfrm>
          <a:prstGeom prst="star5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own Arrow 3"/>
          <p:cNvSpPr/>
          <p:nvPr/>
        </p:nvSpPr>
        <p:spPr>
          <a:xfrm>
            <a:off x="4539045" y="5049293"/>
            <a:ext cx="411891" cy="58488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513433" y="4628107"/>
            <a:ext cx="2463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Try Again!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http://i2.wp.com/gamedayr.com/wp-content/uploads/2014/03/aaron-craft-meme-ohio-state-losing.jpg?resize=599%2C3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514" y="496118"/>
            <a:ext cx="5592951" cy="3109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03589" y="3969317"/>
            <a:ext cx="1647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This is from Substitute Teacher for you poor souls that don’t know.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98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>
            <a:hlinkClick r:id="rId2" action="ppaction://hlinksldjump"/>
          </p:cNvPr>
          <p:cNvSpPr/>
          <p:nvPr/>
        </p:nvSpPr>
        <p:spPr>
          <a:xfrm>
            <a:off x="4300152" y="5725297"/>
            <a:ext cx="889686" cy="80730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644343" y="127676"/>
            <a:ext cx="42012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MAD YET?</a:t>
            </a:r>
            <a:endParaRPr lang="en-US" sz="7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703" y="1237553"/>
            <a:ext cx="3867449" cy="30970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838" y="1833573"/>
            <a:ext cx="3019425" cy="1905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85286" y="4547269"/>
            <a:ext cx="11194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Try Again!</a:t>
            </a:r>
          </a:p>
        </p:txBody>
      </p:sp>
      <p:sp>
        <p:nvSpPr>
          <p:cNvPr id="7" name="Down Arrow 6"/>
          <p:cNvSpPr/>
          <p:nvPr/>
        </p:nvSpPr>
        <p:spPr>
          <a:xfrm>
            <a:off x="4539045" y="5049293"/>
            <a:ext cx="411891" cy="584887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64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>
            <a:hlinkClick r:id="rId2" action="ppaction://hlinksldjump"/>
          </p:cNvPr>
          <p:cNvSpPr/>
          <p:nvPr/>
        </p:nvSpPr>
        <p:spPr>
          <a:xfrm>
            <a:off x="4300152" y="5725297"/>
            <a:ext cx="889686" cy="807309"/>
          </a:xfrm>
          <a:prstGeom prst="star5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236570" y="-148282"/>
            <a:ext cx="501684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8000" dirty="0" smtClean="0">
                <a:solidFill>
                  <a:srgbClr val="FF0000"/>
                </a:solidFill>
              </a:rPr>
              <a:t>WINNER!!!</a:t>
            </a:r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539047" y="4936524"/>
            <a:ext cx="411891" cy="58488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513436" y="4363306"/>
            <a:ext cx="2463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Try Again!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3155" y="1330738"/>
            <a:ext cx="3063671" cy="303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51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</TotalTime>
  <Words>47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Andi Montag</dc:creator>
  <cp:lastModifiedBy>Andi Montag</cp:lastModifiedBy>
  <cp:revision>38</cp:revision>
  <dcterms:created xsi:type="dcterms:W3CDTF">2015-11-10T20:17:14Z</dcterms:created>
  <dcterms:modified xsi:type="dcterms:W3CDTF">2015-11-16T20:31:53Z</dcterms:modified>
</cp:coreProperties>
</file>