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2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55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27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32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9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92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00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0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166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88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FCD17-DDAE-467B-BB25-5C3E87A34D85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C6B43-A16B-4B61-B587-1856E7FCF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5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hlinkClick r:id="" action="ppaction://hlinkshowjump?jump=nextslide"/>
          </p:cNvPr>
          <p:cNvSpPr/>
          <p:nvPr/>
        </p:nvSpPr>
        <p:spPr>
          <a:xfrm>
            <a:off x="488827" y="317159"/>
            <a:ext cx="829227" cy="893803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85751" y="1751225"/>
            <a:ext cx="478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Start</a:t>
            </a:r>
            <a:endParaRPr lang="en-US" sz="96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1598141" y="939114"/>
            <a:ext cx="2833817" cy="1062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738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76232" y="285382"/>
            <a:ext cx="829227" cy="893803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255373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255373" y="0"/>
            <a:ext cx="8880387" cy="1565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rot="5400000">
            <a:off x="4620991" y="2278201"/>
            <a:ext cx="255373" cy="888862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8880387" y="90616"/>
            <a:ext cx="255373" cy="6767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255371" y="1338029"/>
            <a:ext cx="97987" cy="14685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flipH="1">
            <a:off x="1037967" y="1307757"/>
            <a:ext cx="45719" cy="12274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flipH="1">
            <a:off x="1505305" y="90616"/>
            <a:ext cx="45719" cy="12274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1083687" y="1292310"/>
            <a:ext cx="444478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flipH="1">
            <a:off x="1037967" y="2487311"/>
            <a:ext cx="828313" cy="478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flipH="1">
            <a:off x="1045821" y="2818417"/>
            <a:ext cx="828313" cy="478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flipH="1">
            <a:off x="2088419" y="2487311"/>
            <a:ext cx="45719" cy="14640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957" y="2474229"/>
            <a:ext cx="841321" cy="60965"/>
          </a:xfrm>
          <a:prstGeom prst="rect">
            <a:avLst/>
          </a:prstGeom>
        </p:spPr>
      </p:pic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flipH="1">
            <a:off x="281506" y="2817096"/>
            <a:ext cx="828313" cy="478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flipH="1">
            <a:off x="1169491" y="3134772"/>
            <a:ext cx="918928" cy="478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flipH="1">
            <a:off x="763470" y="3448416"/>
            <a:ext cx="1012974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16200000" flipH="1">
            <a:off x="304082" y="3325923"/>
            <a:ext cx="612755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flipH="1">
            <a:off x="1137022" y="3782233"/>
            <a:ext cx="943158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rot="16200000" flipH="1">
            <a:off x="287992" y="3740079"/>
            <a:ext cx="828313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flipH="1">
            <a:off x="815623" y="4116336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16200000" flipH="1">
            <a:off x="-1499651" y="4564259"/>
            <a:ext cx="4051473" cy="5761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690002" y="4249796"/>
            <a:ext cx="841321" cy="60965"/>
          </a:xfrm>
          <a:prstGeom prst="rect">
            <a:avLst/>
          </a:prstGeom>
        </p:spPr>
      </p:pic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flipH="1">
            <a:off x="1144774" y="4460115"/>
            <a:ext cx="927167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5400000" flipH="1">
            <a:off x="1635646" y="4924299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flipH="1">
            <a:off x="825515" y="4804904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flipH="1">
            <a:off x="1119359" y="5168133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flipH="1">
            <a:off x="815622" y="5550831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5400000" flipH="1">
            <a:off x="1719178" y="5571047"/>
            <a:ext cx="78419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flipH="1">
            <a:off x="1169490" y="5940288"/>
            <a:ext cx="90245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rot="5400000" flipH="1">
            <a:off x="2208175" y="6152683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4-Point Star 31">
            <a:hlinkHover r:id="" action="ppaction://hlinkshowjump?jump=nextslide"/>
          </p:cNvPr>
          <p:cNvSpPr/>
          <p:nvPr/>
        </p:nvSpPr>
        <p:spPr>
          <a:xfrm>
            <a:off x="2231385" y="4758252"/>
            <a:ext cx="914400" cy="914400"/>
          </a:xfrm>
          <a:prstGeom prst="star4">
            <a:avLst>
              <a:gd name="adj" fmla="val 8896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10800000" flipH="1" flipV="1">
            <a:off x="2716224" y="5654190"/>
            <a:ext cx="589008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5400000" flipH="1">
            <a:off x="2797184" y="5158910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10800000" flipH="1">
            <a:off x="2779029" y="4688957"/>
            <a:ext cx="472454" cy="8189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5400000" flipH="1">
            <a:off x="2323706" y="4229852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rot="5400000" flipH="1">
            <a:off x="2269041" y="3895597"/>
            <a:ext cx="960821" cy="664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rot="5400000" flipH="1">
            <a:off x="2161223" y="3554600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5400000" flipH="1">
            <a:off x="2209491" y="3772230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5400000" flipH="1">
            <a:off x="2086858" y="3333258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5400000" flipH="1">
            <a:off x="2017834" y="3131075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rot="5400000" flipH="1">
            <a:off x="1952692" y="2877717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rot="5400000" flipH="1">
            <a:off x="1773786" y="2478257"/>
            <a:ext cx="1176770" cy="590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Pie 43">
            <a:hlinkHover r:id="" action="ppaction://hlinkshowjump?jump=nextslide"/>
          </p:cNvPr>
          <p:cNvSpPr/>
          <p:nvPr/>
        </p:nvSpPr>
        <p:spPr>
          <a:xfrm>
            <a:off x="1368005" y="1388552"/>
            <a:ext cx="970292" cy="1057800"/>
          </a:xfrm>
          <a:prstGeom prst="pi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flipH="1">
            <a:off x="1555754" y="1281196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Merge 45">
            <a:hlinkHover r:id="" action="ppaction://hlinkshowjump?jump=nextslide"/>
          </p:cNvPr>
          <p:cNvSpPr/>
          <p:nvPr/>
        </p:nvSpPr>
        <p:spPr>
          <a:xfrm rot="10800000">
            <a:off x="2859067" y="1907460"/>
            <a:ext cx="345727" cy="767482"/>
          </a:xfrm>
          <a:prstGeom prst="flowChartMerg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Merge 46">
            <a:hlinkHover r:id="" action="ppaction://hlinkshowjump?jump=nextslide"/>
          </p:cNvPr>
          <p:cNvSpPr/>
          <p:nvPr/>
        </p:nvSpPr>
        <p:spPr>
          <a:xfrm rot="10800000">
            <a:off x="2479475" y="1914275"/>
            <a:ext cx="379592" cy="753851"/>
          </a:xfrm>
          <a:prstGeom prst="flowChartMerg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 flipH="1">
            <a:off x="2498244" y="1292620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flipH="1">
            <a:off x="3247583" y="1302500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 rot="2644215" flipH="1">
            <a:off x="4036440" y="1613458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 flipH="1">
            <a:off x="2525423" y="2670504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 flipH="1">
            <a:off x="3469038" y="2674943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lowchart: Merge 57">
            <a:hlinkClick r:id="" action="ppaction://hlinkshowjump?jump=nextslide"/>
          </p:cNvPr>
          <p:cNvSpPr/>
          <p:nvPr/>
        </p:nvSpPr>
        <p:spPr>
          <a:xfrm rot="10800000">
            <a:off x="3162715" y="1902790"/>
            <a:ext cx="345727" cy="767482"/>
          </a:xfrm>
          <a:prstGeom prst="flowChartMerg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lowchart: Merge 58">
            <a:hlinkHover r:id="" action="ppaction://hlinkshowjump?jump=nextslide"/>
          </p:cNvPr>
          <p:cNvSpPr/>
          <p:nvPr/>
        </p:nvSpPr>
        <p:spPr>
          <a:xfrm rot="10800000">
            <a:off x="3479172" y="1902559"/>
            <a:ext cx="345727" cy="767482"/>
          </a:xfrm>
          <a:prstGeom prst="flowChartMerg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lowchart: Merge 59">
            <a:hlinkHover r:id="" action="ppaction://hlinkshowjump?jump=nextslide"/>
          </p:cNvPr>
          <p:cNvSpPr/>
          <p:nvPr/>
        </p:nvSpPr>
        <p:spPr>
          <a:xfrm rot="10800000">
            <a:off x="3777564" y="1910050"/>
            <a:ext cx="345727" cy="767482"/>
          </a:xfrm>
          <a:prstGeom prst="flowChartMerg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lowchart: Merge 60">
            <a:hlinkHover r:id="" action="ppaction://hlinkshowjump?jump=nextslide"/>
          </p:cNvPr>
          <p:cNvSpPr/>
          <p:nvPr/>
        </p:nvSpPr>
        <p:spPr>
          <a:xfrm rot="10800000">
            <a:off x="4081211" y="1914490"/>
            <a:ext cx="345727" cy="767482"/>
          </a:xfrm>
          <a:prstGeom prst="flowChartMerg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 rot="2644215" flipH="1">
            <a:off x="4188419" y="2398642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Hover r:id="" action="ppaction://hlinkshowjump?jump=nextslide"/>
          </p:cNvPr>
          <p:cNvSpPr/>
          <p:nvPr/>
        </p:nvSpPr>
        <p:spPr>
          <a:xfrm rot="2644215" flipH="1">
            <a:off x="4723956" y="2258662"/>
            <a:ext cx="960821" cy="55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9521" y="2509623"/>
            <a:ext cx="755970" cy="731583"/>
          </a:xfrm>
          <a:prstGeom prst="rect">
            <a:avLst/>
          </a:prstGeom>
        </p:spPr>
      </p:pic>
      <p:pic>
        <p:nvPicPr>
          <p:cNvPr id="65" name="Picture 6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948" y="2650153"/>
            <a:ext cx="755970" cy="731583"/>
          </a:xfrm>
          <a:prstGeom prst="rect">
            <a:avLst/>
          </a:prstGeom>
        </p:spPr>
      </p:pic>
      <p:pic>
        <p:nvPicPr>
          <p:cNvPr id="66" name="Picture 6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757273">
            <a:off x="5562490" y="3220143"/>
            <a:ext cx="755970" cy="731583"/>
          </a:xfrm>
          <a:prstGeom prst="rect">
            <a:avLst/>
          </a:prstGeom>
        </p:spPr>
      </p:pic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 rot="17749799" flipH="1" flipV="1">
            <a:off x="4961624" y="3742116"/>
            <a:ext cx="96082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 rot="2644215" flipH="1" flipV="1">
            <a:off x="5227455" y="4995256"/>
            <a:ext cx="3123254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 rot="2644215" flipH="1" flipV="1">
            <a:off x="4797894" y="5243120"/>
            <a:ext cx="3123254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8105" y="6051084"/>
            <a:ext cx="755970" cy="731583"/>
          </a:xfrm>
          <a:prstGeom prst="rect">
            <a:avLst/>
          </a:prstGeom>
        </p:spPr>
      </p:pic>
      <p:sp>
        <p:nvSpPr>
          <p:cNvPr id="48" name="5-Point Star 47">
            <a:hlinkHover r:id="" action="ppaction://hlinkshowjump?jump=nextslide"/>
          </p:cNvPr>
          <p:cNvSpPr/>
          <p:nvPr/>
        </p:nvSpPr>
        <p:spPr>
          <a:xfrm>
            <a:off x="7827114" y="5050209"/>
            <a:ext cx="1163639" cy="1001243"/>
          </a:xfrm>
          <a:prstGeom prst="star5">
            <a:avLst>
              <a:gd name="adj" fmla="val 0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33597">
            <a:off x="7480714" y="4849660"/>
            <a:ext cx="755970" cy="731583"/>
          </a:xfrm>
          <a:prstGeom prst="rect">
            <a:avLst/>
          </a:prstGeom>
        </p:spPr>
      </p:pic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 rot="5719201" flipH="1" flipV="1">
            <a:off x="6847767" y="3229070"/>
            <a:ext cx="3123254" cy="26873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 rot="2644215" flipH="1" flipV="1">
            <a:off x="5898543" y="1122381"/>
            <a:ext cx="3123254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5-Point Star 53"/>
          <p:cNvSpPr/>
          <p:nvPr/>
        </p:nvSpPr>
        <p:spPr>
          <a:xfrm rot="19499335">
            <a:off x="7839509" y="1163013"/>
            <a:ext cx="983233" cy="956165"/>
          </a:xfrm>
          <a:prstGeom prst="star5">
            <a:avLst>
              <a:gd name="adj" fmla="val 10690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hlinkClick r:id="" action="ppaction://hlinkshowjump?jump=lastslide"/>
          </p:cNvPr>
          <p:cNvSpPr/>
          <p:nvPr/>
        </p:nvSpPr>
        <p:spPr>
          <a:xfrm>
            <a:off x="7218859" y="309401"/>
            <a:ext cx="1033796" cy="4777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7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-0.00087 -0.0865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432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22222E-6 L 0.00104 -0.0791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95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00104 -0.0791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95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0104 -0.0791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95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0.00105 -0.0791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95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6 L 0.00104 -0.0791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95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4" grpId="0" animBg="1"/>
      <p:bldP spid="46" grpId="0" animBg="1"/>
      <p:bldP spid="47" grpId="0" animBg="1"/>
      <p:bldP spid="58" grpId="0" animBg="1"/>
      <p:bldP spid="59" grpId="0" animBg="1"/>
      <p:bldP spid="60" grpId="0" animBg="1"/>
      <p:bldP spid="61" grpId="0" animBg="1"/>
      <p:bldP spid="48" grpId="0" animBg="1"/>
      <p:bldP spid="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hlinkClick r:id="" action="ppaction://hlinkshowjump?jump=previousslide"/>
          </p:cNvPr>
          <p:cNvSpPr/>
          <p:nvPr/>
        </p:nvSpPr>
        <p:spPr>
          <a:xfrm>
            <a:off x="513540" y="341873"/>
            <a:ext cx="829227" cy="893803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69773" y="2306594"/>
            <a:ext cx="72740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You are really bad you should probably quit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3122141" y="716692"/>
            <a:ext cx="2042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 back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1532238" y="889686"/>
            <a:ext cx="1449859" cy="49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760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80587" y="308921"/>
            <a:ext cx="829227" cy="893803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633255" y="6488668"/>
            <a:ext cx="5107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Kk</a:t>
            </a:r>
            <a:r>
              <a:rPr lang="en-US" sz="800" dirty="0" smtClean="0"/>
              <a:t> you won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66554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15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Brayden Fowles</dc:creator>
  <cp:lastModifiedBy>Brayden Fowles</cp:lastModifiedBy>
  <cp:revision>20</cp:revision>
  <dcterms:created xsi:type="dcterms:W3CDTF">2015-11-10T20:17:30Z</dcterms:created>
  <dcterms:modified xsi:type="dcterms:W3CDTF">2015-11-16T20:45:28Z</dcterms:modified>
</cp:coreProperties>
</file>