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24B4E6"/>
    <a:srgbClr val="0000CC"/>
    <a:srgbClr val="FF0000"/>
    <a:srgbClr val="020406"/>
    <a:srgbClr val="99FF66"/>
    <a:srgbClr val="F03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945" autoAdjust="0"/>
  </p:normalViewPr>
  <p:slideViewPr>
    <p:cSldViewPr snapToGrid="0">
      <p:cViewPr varScale="1">
        <p:scale>
          <a:sx n="107" d="100"/>
          <a:sy n="107" d="100"/>
        </p:scale>
        <p:origin x="17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16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2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9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6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9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92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13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19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1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30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5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BF06-2859-4D41-B3FB-F5E2FDCDF73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8DDDC-7487-4830-ACFB-CB9DFEB97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2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B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660" y="6031468"/>
            <a:ext cx="140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 to start </a:t>
            </a:r>
            <a:endParaRPr lang="en-US" dirty="0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321276" y="6120714"/>
            <a:ext cx="1202724" cy="280086"/>
          </a:xfrm>
          <a:prstGeom prst="rect">
            <a:avLst/>
          </a:prstGeom>
          <a:solidFill>
            <a:srgbClr val="66FF33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276" y="6120714"/>
            <a:ext cx="1202724" cy="280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flipH="1">
            <a:off x="-1" y="230658"/>
            <a:ext cx="255373" cy="6627342"/>
          </a:xfrm>
          <a:prstGeom prst="rect">
            <a:avLst/>
          </a:prstGeom>
          <a:solidFill>
            <a:srgbClr val="F03C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-1"/>
            <a:ext cx="9144000" cy="230659"/>
          </a:xfrm>
          <a:prstGeom prst="rect">
            <a:avLst/>
          </a:prstGeom>
          <a:solidFill>
            <a:srgbClr val="F03C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55372" y="6614985"/>
            <a:ext cx="8888628" cy="243016"/>
          </a:xfrm>
          <a:prstGeom prst="rect">
            <a:avLst/>
          </a:prstGeom>
          <a:solidFill>
            <a:srgbClr val="F03C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8847438" y="230659"/>
            <a:ext cx="296562" cy="6384326"/>
          </a:xfrm>
          <a:prstGeom prst="rect">
            <a:avLst/>
          </a:prstGeom>
          <a:solidFill>
            <a:srgbClr val="F03C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263082" y="1791728"/>
            <a:ext cx="214182" cy="82296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2551" y="5309285"/>
            <a:ext cx="8204887" cy="189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95416" y="4427836"/>
            <a:ext cx="724930" cy="66726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gonal Stripe 12">
            <a:hlinkClick r:id="" action="ppaction://hlinkshowjump?jump=nextslide"/>
          </p:cNvPr>
          <p:cNvSpPr/>
          <p:nvPr/>
        </p:nvSpPr>
        <p:spPr>
          <a:xfrm flipV="1">
            <a:off x="255372" y="3622585"/>
            <a:ext cx="3262183" cy="90616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29265" y="4540070"/>
            <a:ext cx="7030994" cy="2028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2551" y="5130116"/>
            <a:ext cx="131806" cy="179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e 15">
            <a:hlinkHover r:id="" action="ppaction://hlinkshowjump?jump=nextslide"/>
          </p:cNvPr>
          <p:cNvSpPr/>
          <p:nvPr/>
        </p:nvSpPr>
        <p:spPr>
          <a:xfrm>
            <a:off x="7545858" y="3622585"/>
            <a:ext cx="1268627" cy="884545"/>
          </a:xfrm>
          <a:prstGeom prst="pie">
            <a:avLst>
              <a:gd name="adj1" fmla="val 0"/>
              <a:gd name="adj2" fmla="val 161999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483662" y="3501080"/>
            <a:ext cx="45719" cy="793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>
            <a:hlinkHover r:id="" action="ppaction://hlinkshowjump?jump=nextslide"/>
          </p:cNvPr>
          <p:cNvSpPr/>
          <p:nvPr/>
        </p:nvSpPr>
        <p:spPr>
          <a:xfrm>
            <a:off x="6186615" y="3402227"/>
            <a:ext cx="1482811" cy="121096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176268" y="3422822"/>
            <a:ext cx="1010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me to win!</a:t>
            </a:r>
            <a:endParaRPr lang="en-US" dirty="0"/>
          </a:p>
        </p:txBody>
      </p:sp>
      <p:sp>
        <p:nvSpPr>
          <p:cNvPr id="12" name="Rounded Rectangular Callout 11">
            <a:hlinkClick r:id="" action="ppaction://hlinkshowjump?jump=nextslide"/>
          </p:cNvPr>
          <p:cNvSpPr/>
          <p:nvPr/>
        </p:nvSpPr>
        <p:spPr>
          <a:xfrm>
            <a:off x="5096264" y="3337622"/>
            <a:ext cx="1138518" cy="797859"/>
          </a:xfrm>
          <a:prstGeom prst="wedgeRoundRectCallou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28885" y="2465296"/>
            <a:ext cx="153322" cy="2063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18211" y="230659"/>
            <a:ext cx="163995" cy="2234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4-Point Star 19">
            <a:hlinkHover r:id="" action="ppaction://hlinkshowjump?jump=nextslide"/>
          </p:cNvPr>
          <p:cNvSpPr/>
          <p:nvPr/>
        </p:nvSpPr>
        <p:spPr>
          <a:xfrm>
            <a:off x="2232212" y="376518"/>
            <a:ext cx="1990164" cy="391847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xplosion 1 20">
            <a:hlinkHover r:id="" action="ppaction://hlinkshowjump?jump=nextslide"/>
          </p:cNvPr>
          <p:cNvSpPr/>
          <p:nvPr/>
        </p:nvSpPr>
        <p:spPr>
          <a:xfrm>
            <a:off x="2003996" y="2623824"/>
            <a:ext cx="959223" cy="88129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1 21">
            <a:hlinkHover r:id="" action="ppaction://hlinkshowjump?jump=nextslide"/>
          </p:cNvPr>
          <p:cNvSpPr/>
          <p:nvPr/>
        </p:nvSpPr>
        <p:spPr>
          <a:xfrm>
            <a:off x="1975758" y="425183"/>
            <a:ext cx="1015698" cy="1116954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6729" y="1862839"/>
            <a:ext cx="123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Winner!</a:t>
            </a:r>
            <a:endParaRPr lang="en-US" dirty="0"/>
          </a:p>
        </p:txBody>
      </p:sp>
      <p:sp>
        <p:nvSpPr>
          <p:cNvPr id="23" name="Up Ribbon 22">
            <a:hlinkHover r:id="" action="ppaction://hlinkshowjump?jump=lastslide"/>
          </p:cNvPr>
          <p:cNvSpPr/>
          <p:nvPr/>
        </p:nvSpPr>
        <p:spPr>
          <a:xfrm>
            <a:off x="352979" y="1634088"/>
            <a:ext cx="1087637" cy="824753"/>
          </a:xfrm>
          <a:prstGeom prst="ribbon2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1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00243 0.2618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307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0.00191 -0.1965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98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0" grpId="0" animBg="1"/>
      <p:bldP spid="11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276" y="6120714"/>
            <a:ext cx="1202724" cy="28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3" y="0"/>
            <a:ext cx="85745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2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276" y="6120714"/>
            <a:ext cx="1202724" cy="28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70" y="-142722"/>
            <a:ext cx="6664411" cy="596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10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Brooklynn Atwood</dc:creator>
  <cp:lastModifiedBy>Brooklynn Atwood</cp:lastModifiedBy>
  <cp:revision>13</cp:revision>
  <dcterms:created xsi:type="dcterms:W3CDTF">2015-11-11T19:04:13Z</dcterms:created>
  <dcterms:modified xsi:type="dcterms:W3CDTF">2015-11-16T20:24:33Z</dcterms:modified>
</cp:coreProperties>
</file>