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021E-D8B8-4304-B21F-398AF77AE6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F0108-CBDD-45E4-8054-899EB4EE5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90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021E-D8B8-4304-B21F-398AF77AE6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F0108-CBDD-45E4-8054-899EB4EE5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807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021E-D8B8-4304-B21F-398AF77AE6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F0108-CBDD-45E4-8054-899EB4EE5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258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021E-D8B8-4304-B21F-398AF77AE6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F0108-CBDD-45E4-8054-899EB4EE5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033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021E-D8B8-4304-B21F-398AF77AE6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F0108-CBDD-45E4-8054-899EB4EE5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008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021E-D8B8-4304-B21F-398AF77AE6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F0108-CBDD-45E4-8054-899EB4EE5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96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021E-D8B8-4304-B21F-398AF77AE6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F0108-CBDD-45E4-8054-899EB4EE5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021E-D8B8-4304-B21F-398AF77AE6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F0108-CBDD-45E4-8054-899EB4EE5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634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021E-D8B8-4304-B21F-398AF77AE6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F0108-CBDD-45E4-8054-899EB4EE5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5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021E-D8B8-4304-B21F-398AF77AE6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F0108-CBDD-45E4-8054-899EB4EE5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26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021E-D8B8-4304-B21F-398AF77AE6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F0108-CBDD-45E4-8054-899EB4EE5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31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0021E-D8B8-4304-B21F-398AF77AE696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F0108-CBDD-45E4-8054-899EB4EE5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330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ave 3">
            <a:hlinkClick r:id="" action="ppaction://hlinkshowjump?jump=nextslide"/>
          </p:cNvPr>
          <p:cNvSpPr/>
          <p:nvPr/>
        </p:nvSpPr>
        <p:spPr>
          <a:xfrm>
            <a:off x="7290486" y="5733535"/>
            <a:ext cx="1507524" cy="823783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290486" y="5733535"/>
            <a:ext cx="13633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Click to start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321276" y="222422"/>
            <a:ext cx="8476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u="sng" dirty="0" smtClean="0"/>
              <a:t>Cut The </a:t>
            </a:r>
            <a:r>
              <a:rPr lang="en-US" sz="8000" b="1" u="sng" dirty="0" smtClean="0">
                <a:solidFill>
                  <a:srgbClr val="C00000"/>
                </a:solidFill>
              </a:rPr>
              <a:t>Red</a:t>
            </a:r>
            <a:r>
              <a:rPr lang="en-US" sz="8000" b="1" u="sng" dirty="0" smtClean="0"/>
              <a:t> Wire!!</a:t>
            </a:r>
            <a:endParaRPr lang="en-US" sz="8000" b="1" u="sng" dirty="0"/>
          </a:p>
        </p:txBody>
      </p:sp>
    </p:spTree>
    <p:extLst>
      <p:ext uri="{BB962C8B-B14F-4D97-AF65-F5344CB8AC3E}">
        <p14:creationId xmlns:p14="http://schemas.microsoft.com/office/powerpoint/2010/main" val="99227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ave 3"/>
          <p:cNvSpPr/>
          <p:nvPr/>
        </p:nvSpPr>
        <p:spPr>
          <a:xfrm>
            <a:off x="7076302" y="5626444"/>
            <a:ext cx="1507524" cy="823783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304800" y="0"/>
            <a:ext cx="8839200" cy="255373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8785654" y="0"/>
            <a:ext cx="358346" cy="685800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304800" y="6602627"/>
            <a:ext cx="8839200" cy="255373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6750907" y="980303"/>
            <a:ext cx="172995" cy="5622324"/>
          </a:xfrm>
          <a:prstGeom prst="rect">
            <a:avLst/>
          </a:prstGeom>
          <a:solidFill>
            <a:srgbClr val="0070C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4-Point Star 7">
            <a:hlinkHover r:id="" action="ppaction://hlinkshowjump?jump=nextslide"/>
          </p:cNvPr>
          <p:cNvSpPr/>
          <p:nvPr/>
        </p:nvSpPr>
        <p:spPr>
          <a:xfrm rot="10800000">
            <a:off x="6923902" y="3080951"/>
            <a:ext cx="1861752" cy="2117125"/>
          </a:xfrm>
          <a:prstGeom prst="star4">
            <a:avLst/>
          </a:prstGeom>
          <a:solidFill>
            <a:srgbClr val="0070C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6923902" y="2356022"/>
            <a:ext cx="1107990" cy="7414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8287265" y="2356022"/>
            <a:ext cx="498389" cy="7414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 rot="7111174">
            <a:off x="7424587" y="2258915"/>
            <a:ext cx="1107990" cy="7414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 rot="7171874">
            <a:off x="7926342" y="943233"/>
            <a:ext cx="1107990" cy="7414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7115132" y="1403309"/>
            <a:ext cx="1107990" cy="7414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rot="6599552">
            <a:off x="7481703" y="1731189"/>
            <a:ext cx="764516" cy="7925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rot="3631108" flipV="1">
            <a:off x="6871919" y="2058551"/>
            <a:ext cx="942515" cy="45719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6968030" y="1151264"/>
            <a:ext cx="445275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5529057" y="244748"/>
            <a:ext cx="172995" cy="5622324"/>
          </a:xfrm>
          <a:prstGeom prst="rect">
            <a:avLst/>
          </a:prstGeom>
          <a:solidFill>
            <a:srgbClr val="0070C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flipV="1">
            <a:off x="5615554" y="994548"/>
            <a:ext cx="760324" cy="6607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 flipV="1">
            <a:off x="6062961" y="1477449"/>
            <a:ext cx="760324" cy="6607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 flipV="1">
            <a:off x="5624667" y="1814500"/>
            <a:ext cx="760324" cy="6607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flipV="1">
            <a:off x="6092417" y="2213004"/>
            <a:ext cx="760324" cy="6607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flipV="1">
            <a:off x="5717108" y="2613254"/>
            <a:ext cx="760324" cy="6607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 rot="5400000">
            <a:off x="5321007" y="702294"/>
            <a:ext cx="1540222" cy="110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llate 23">
            <a:hlinkHover r:id="" action="ppaction://hlinkshowjump?jump=nextslide"/>
          </p:cNvPr>
          <p:cNvSpPr/>
          <p:nvPr/>
        </p:nvSpPr>
        <p:spPr>
          <a:xfrm>
            <a:off x="5702052" y="3113276"/>
            <a:ext cx="1048855" cy="1219828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5400000">
            <a:off x="-1110567" y="2963046"/>
            <a:ext cx="5622325" cy="20697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370703" y="337751"/>
            <a:ext cx="1153297" cy="656797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Wave 26">
            <a:hlinkClick r:id="" action="ppaction://hlinkshowjump?jump=lastslide"/>
          </p:cNvPr>
          <p:cNvSpPr/>
          <p:nvPr/>
        </p:nvSpPr>
        <p:spPr>
          <a:xfrm>
            <a:off x="426599" y="416197"/>
            <a:ext cx="1048708" cy="107092"/>
          </a:xfrm>
          <a:prstGeom prst="wav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Wave 27">
            <a:hlinkClick r:id="rId2" action="ppaction://hlinksldjump"/>
          </p:cNvPr>
          <p:cNvSpPr/>
          <p:nvPr/>
        </p:nvSpPr>
        <p:spPr>
          <a:xfrm>
            <a:off x="429468" y="560732"/>
            <a:ext cx="1048708" cy="107092"/>
          </a:xfrm>
          <a:prstGeom prst="wav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Wave 28">
            <a:hlinkClick r:id="" action="ppaction://hlinkshowjump?jump=nextslide"/>
          </p:cNvPr>
          <p:cNvSpPr/>
          <p:nvPr/>
        </p:nvSpPr>
        <p:spPr>
          <a:xfrm>
            <a:off x="422997" y="719617"/>
            <a:ext cx="1048708" cy="107092"/>
          </a:xfrm>
          <a:prstGeom prst="wav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4-Point Star 29">
            <a:hlinkHover r:id="" action="ppaction://hlinkshowjump?jump=nextslide"/>
          </p:cNvPr>
          <p:cNvSpPr/>
          <p:nvPr/>
        </p:nvSpPr>
        <p:spPr>
          <a:xfrm rot="10800000">
            <a:off x="3665838" y="4427838"/>
            <a:ext cx="1861752" cy="2117125"/>
          </a:xfrm>
          <a:prstGeom prst="star4">
            <a:avLst/>
          </a:prstGeom>
          <a:solidFill>
            <a:srgbClr val="0070C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3452629" y="980303"/>
            <a:ext cx="172995" cy="5622324"/>
          </a:xfrm>
          <a:prstGeom prst="rect">
            <a:avLst/>
          </a:prstGeom>
          <a:solidFill>
            <a:srgbClr val="0070C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4505292" y="606041"/>
            <a:ext cx="172995" cy="5622324"/>
          </a:xfrm>
          <a:prstGeom prst="rect">
            <a:avLst/>
          </a:prstGeom>
          <a:solidFill>
            <a:srgbClr val="0070C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7-Point Star 33"/>
          <p:cNvSpPr/>
          <p:nvPr/>
        </p:nvSpPr>
        <p:spPr>
          <a:xfrm>
            <a:off x="4505291" y="2800455"/>
            <a:ext cx="1172089" cy="2216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7-Point Star 34"/>
          <p:cNvSpPr/>
          <p:nvPr/>
        </p:nvSpPr>
        <p:spPr>
          <a:xfrm rot="170961">
            <a:off x="4514308" y="3418338"/>
            <a:ext cx="1172089" cy="30478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7-Point Star 35">
            <a:hlinkHover r:id="" action="ppaction://hlinkshowjump?jump=nextslide"/>
          </p:cNvPr>
          <p:cNvSpPr/>
          <p:nvPr/>
        </p:nvSpPr>
        <p:spPr>
          <a:xfrm flipV="1">
            <a:off x="3468608" y="3339007"/>
            <a:ext cx="1172089" cy="319537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>
            <a:off x="3676461" y="1014903"/>
            <a:ext cx="445275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804086" y="2010320"/>
            <a:ext cx="1648543" cy="13236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792530" y="2458715"/>
            <a:ext cx="1648543" cy="13236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>
            <a:off x="1919522" y="381592"/>
            <a:ext cx="1377967" cy="272632"/>
            <a:chOff x="1877192" y="384329"/>
            <a:chExt cx="1377967" cy="454043"/>
          </a:xfrm>
        </p:grpSpPr>
        <p:sp>
          <p:nvSpPr>
            <p:cNvPr id="39" name="Isosceles Triangle 38">
              <a:hlinkClick r:id="" action="ppaction://hlinkshowjump?jump=nextslide"/>
              <a:hlinkHover r:id="" action="ppaction://hlinkshowjump?jump=nextslide"/>
            </p:cNvPr>
            <p:cNvSpPr/>
            <p:nvPr/>
          </p:nvSpPr>
          <p:spPr>
            <a:xfrm rot="10800000">
              <a:off x="1877192" y="386759"/>
              <a:ext cx="484139" cy="451164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Isosceles Triangle 40">
              <a:hlinkClick r:id="" action="ppaction://hlinkshowjump?jump=nextslide"/>
              <a:hlinkHover r:id="" action="ppaction://hlinkshowjump?jump=nextslide"/>
            </p:cNvPr>
            <p:cNvSpPr/>
            <p:nvPr/>
          </p:nvSpPr>
          <p:spPr>
            <a:xfrm rot="10800000">
              <a:off x="2306486" y="387208"/>
              <a:ext cx="484139" cy="451164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Isosceles Triangle 42">
              <a:hlinkHover r:id="" action="ppaction://hlinkshowjump?jump=nextslide"/>
            </p:cNvPr>
            <p:cNvSpPr/>
            <p:nvPr/>
          </p:nvSpPr>
          <p:spPr>
            <a:xfrm rot="10800000">
              <a:off x="2771020" y="384329"/>
              <a:ext cx="484139" cy="451164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304800" y="1353069"/>
            <a:ext cx="82379" cy="5795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21141187">
            <a:off x="381852" y="1372934"/>
            <a:ext cx="88935" cy="41450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 rot="758524">
            <a:off x="1416495" y="1607245"/>
            <a:ext cx="78758" cy="41450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522952" y="1604249"/>
            <a:ext cx="82379" cy="5795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 rot="21141187">
            <a:off x="439930" y="1720586"/>
            <a:ext cx="88935" cy="41450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 rot="713200">
            <a:off x="1342679" y="1946430"/>
            <a:ext cx="78203" cy="41450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/>
          <p:cNvGrpSpPr/>
          <p:nvPr/>
        </p:nvGrpSpPr>
        <p:grpSpPr>
          <a:xfrm>
            <a:off x="783194" y="1376414"/>
            <a:ext cx="321275" cy="579019"/>
            <a:chOff x="790838" y="1785528"/>
            <a:chExt cx="321275" cy="579019"/>
          </a:xfrm>
        </p:grpSpPr>
        <p:sp>
          <p:nvSpPr>
            <p:cNvPr id="53" name="Oval 52">
              <a:hlinkClick r:id="" action="ppaction://hlinkshowjump?jump=nextslide"/>
            </p:cNvPr>
            <p:cNvSpPr/>
            <p:nvPr/>
          </p:nvSpPr>
          <p:spPr>
            <a:xfrm>
              <a:off x="790838" y="2018845"/>
              <a:ext cx="321275" cy="34570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930962" y="1861283"/>
              <a:ext cx="45719" cy="16406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Explosion 1 54">
              <a:hlinkHover r:id="" action="ppaction://hlinkshowjump?jump=nextslide"/>
            </p:cNvPr>
            <p:cNvSpPr/>
            <p:nvPr/>
          </p:nvSpPr>
          <p:spPr>
            <a:xfrm>
              <a:off x="890996" y="1785528"/>
              <a:ext cx="140124" cy="136324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Wave 56">
            <a:hlinkClick r:id="rId3" action="ppaction://hlinksldjump"/>
          </p:cNvPr>
          <p:cNvSpPr/>
          <p:nvPr/>
        </p:nvSpPr>
        <p:spPr>
          <a:xfrm rot="10800000">
            <a:off x="7060192" y="6568271"/>
            <a:ext cx="1048708" cy="107092"/>
          </a:xfrm>
          <a:prstGeom prst="wav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Hover r:id="" action="ppaction://hlinkshowjump?jump=nextslide"/>
          </p:cNvPr>
          <p:cNvSpPr/>
          <p:nvPr/>
        </p:nvSpPr>
        <p:spPr>
          <a:xfrm flipV="1">
            <a:off x="2335209" y="3498776"/>
            <a:ext cx="665693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798308" y="4728238"/>
            <a:ext cx="1648543" cy="13236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2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3.33333E-6 L 4.16667E-6 0.2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-0.10972 0.6157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86" y="3078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48148E-6 L 0.12014 0.64467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7" y="3222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07407E-6 L 0.00851 0.679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3395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-4.07407E-6 L 0.25225 -0.0013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4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repeatCount="indefinite" accel="50000" decel="500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05556E-6 -2.96296E-6 L -0.0059 0.86412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4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8" grpId="0" animBg="1"/>
      <p:bldP spid="23" grpId="0" animBg="1"/>
      <p:bldP spid="24" grpId="0" animBg="1"/>
      <p:bldP spid="30" grpId="0" animBg="1"/>
      <p:bldP spid="34" grpId="0" animBg="1"/>
      <p:bldP spid="35" grpId="0" animBg="1"/>
      <p:bldP spid="36" grpId="0" animBg="1"/>
      <p:bldP spid="32" grpId="0" animBg="1"/>
      <p:bldP spid="38" grpId="0" animBg="1"/>
      <p:bldP spid="51" grpId="0" animBg="1"/>
      <p:bldP spid="52" grpId="0" animBg="1"/>
      <p:bldP spid="5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ave 3">
            <a:hlinkClick r:id="" action="ppaction://hlinkshowjump?jump=previousslide"/>
          </p:cNvPr>
          <p:cNvSpPr/>
          <p:nvPr/>
        </p:nvSpPr>
        <p:spPr>
          <a:xfrm>
            <a:off x="7290486" y="5733535"/>
            <a:ext cx="1507524" cy="823783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171568" y="2331308"/>
            <a:ext cx="38141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70C0"/>
                </a:solidFill>
                <a:latin typeface="Felix Titling" panose="04060505060202020A04" pitchFamily="82" charset="0"/>
              </a:rPr>
              <a:t>Ha </a:t>
            </a:r>
            <a:r>
              <a:rPr lang="en-US" sz="4800" dirty="0" err="1" smtClean="0">
                <a:solidFill>
                  <a:srgbClr val="0070C0"/>
                </a:solidFill>
                <a:latin typeface="Felix Titling" panose="04060505060202020A04" pitchFamily="82" charset="0"/>
              </a:rPr>
              <a:t>Ha</a:t>
            </a:r>
            <a:r>
              <a:rPr lang="en-US" sz="4800" dirty="0" smtClean="0">
                <a:solidFill>
                  <a:srgbClr val="0070C0"/>
                </a:solidFill>
                <a:latin typeface="Felix Titling" panose="04060505060202020A04" pitchFamily="82" charset="0"/>
              </a:rPr>
              <a:t> You Lost!!!!!!!!!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471719" y="5914768"/>
            <a:ext cx="757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61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9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ave 3">
            <a:hlinkClick r:id="rId2" action="ppaction://hlinksldjump"/>
          </p:cNvPr>
          <p:cNvSpPr/>
          <p:nvPr/>
        </p:nvSpPr>
        <p:spPr>
          <a:xfrm>
            <a:off x="7290486" y="5733535"/>
            <a:ext cx="1507524" cy="823783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15546" y="864973"/>
            <a:ext cx="79824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u="sng" dirty="0" smtClean="0">
                <a:solidFill>
                  <a:srgbClr val="0070C0"/>
                </a:solidFill>
              </a:rPr>
              <a:t>Your Freaking </a:t>
            </a:r>
          </a:p>
          <a:p>
            <a:pPr algn="ctr"/>
            <a:r>
              <a:rPr lang="en-US" sz="6600" b="1" u="sng" dirty="0" smtClean="0">
                <a:solidFill>
                  <a:srgbClr val="0070C0"/>
                </a:solidFill>
              </a:rPr>
              <a:t>Color-Blind!!!</a:t>
            </a:r>
            <a:endParaRPr lang="en-US" sz="6600" b="1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15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ave 3">
            <a:hlinkClick r:id="rId2" action="ppaction://hlinksldjump"/>
          </p:cNvPr>
          <p:cNvSpPr/>
          <p:nvPr/>
        </p:nvSpPr>
        <p:spPr>
          <a:xfrm>
            <a:off x="7290486" y="5733535"/>
            <a:ext cx="1507524" cy="823783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47351" y="716692"/>
            <a:ext cx="75046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u="sng" dirty="0" smtClean="0">
                <a:solidFill>
                  <a:srgbClr val="C00000"/>
                </a:solidFill>
              </a:rPr>
              <a:t>Wrong Red Wire!!!</a:t>
            </a:r>
            <a:endParaRPr lang="en-US" sz="6600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08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ave 3">
            <a:hlinkClick r:id="" action="ppaction://hlinkshowjump?jump=firstslide"/>
          </p:cNvPr>
          <p:cNvSpPr/>
          <p:nvPr/>
        </p:nvSpPr>
        <p:spPr>
          <a:xfrm>
            <a:off x="7290486" y="5733535"/>
            <a:ext cx="1507524" cy="823783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-64844" y="1570932"/>
            <a:ext cx="93252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b="1" u="sng" dirty="0" smtClean="0">
                <a:solidFill>
                  <a:srgbClr val="00B050"/>
                </a:solidFill>
              </a:rPr>
              <a:t>WINNER</a:t>
            </a:r>
            <a:endParaRPr lang="en-US" sz="20000" b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19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ave 3">
            <a:hlinkClick r:id="" action="ppaction://hlinkshowjump?jump=nextslide"/>
          </p:cNvPr>
          <p:cNvSpPr/>
          <p:nvPr/>
        </p:nvSpPr>
        <p:spPr>
          <a:xfrm>
            <a:off x="7290486" y="5733535"/>
            <a:ext cx="1507524" cy="823783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s://encrypted-tbn0.gstatic.com/images?q=tbn:ANd9GcSIh3Oct8i08ZPQi8XAFu8xPapA-V9ZuDR6gbS3lWHS6EndOH2v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924" y="0"/>
            <a:ext cx="43825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282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ave 3">
            <a:hlinkClick r:id="" action="ppaction://hlinkshowjump?jump=previousslide"/>
          </p:cNvPr>
          <p:cNvSpPr/>
          <p:nvPr/>
        </p:nvSpPr>
        <p:spPr>
          <a:xfrm>
            <a:off x="7290486" y="5733535"/>
            <a:ext cx="1507524" cy="823783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 descr="http://www.reactionface.info/sites/default/files/images/128766682622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405" y="1194487"/>
            <a:ext cx="4182232" cy="381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37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</TotalTime>
  <Words>23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Felix Titling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Colby Bills</dc:creator>
  <cp:lastModifiedBy>Colby Bills</cp:lastModifiedBy>
  <cp:revision>18</cp:revision>
  <dcterms:created xsi:type="dcterms:W3CDTF">2015-11-10T20:17:13Z</dcterms:created>
  <dcterms:modified xsi:type="dcterms:W3CDTF">2015-11-16T20:20:43Z</dcterms:modified>
</cp:coreProperties>
</file>