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ylan Hinsley" initials="DH" lastIdx="1" clrIdx="0">
    <p:extLst>
      <p:ext uri="{19B8F6BF-5375-455C-9EA6-DF929625EA0E}">
        <p15:presenceInfo xmlns:p15="http://schemas.microsoft.com/office/powerpoint/2012/main" userId="S-1-5-21-2433786201-1653911975-1980775234-207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5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0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2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2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1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5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2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6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2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9AB46-0EF0-4EF4-98CF-3CBB78762F2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F4FCB-770E-47CA-AAE3-CEAC72D26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ghtning Bolt 5">
            <a:hlinkClick r:id="" action="ppaction://hlinkshowjump?jump=nextslide"/>
          </p:cNvPr>
          <p:cNvSpPr/>
          <p:nvPr/>
        </p:nvSpPr>
        <p:spPr>
          <a:xfrm rot="16541740">
            <a:off x="7636476" y="5346361"/>
            <a:ext cx="856736" cy="1161535"/>
          </a:xfrm>
          <a:prstGeom prst="lightningBol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85319" y="609600"/>
            <a:ext cx="545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my Maze!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068065" y="4786184"/>
            <a:ext cx="1837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play!!!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9403008">
            <a:off x="2306595" y="2430162"/>
            <a:ext cx="375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you beat it?!?!?!?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8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117115"/>
      </p:ext>
    </p:extLst>
  </p:cSld>
  <p:clrMapOvr>
    <a:masterClrMapping/>
  </p:clrMapOvr>
  <p:transition spd="slow" advClick="0" advTm="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ghtning Bolt 5"/>
          <p:cNvSpPr/>
          <p:nvPr/>
        </p:nvSpPr>
        <p:spPr>
          <a:xfrm rot="16541740">
            <a:off x="7636476" y="5346361"/>
            <a:ext cx="856736" cy="1161535"/>
          </a:xfrm>
          <a:prstGeom prst="lightningBol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205946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8950412" y="0"/>
            <a:ext cx="205946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475206" y="-4269260"/>
            <a:ext cx="205946" cy="8744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4475206" y="2382794"/>
            <a:ext cx="205946" cy="87444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Up Ribbon 2">
            <a:hlinkHover r:id="" action="ppaction://hlinkshowjump?jump=lastslide"/>
          </p:cNvPr>
          <p:cNvSpPr/>
          <p:nvPr/>
        </p:nvSpPr>
        <p:spPr>
          <a:xfrm>
            <a:off x="570110" y="552027"/>
            <a:ext cx="1095632" cy="66726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7088266" y="1070918"/>
            <a:ext cx="210064" cy="5581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6810375" y="664651"/>
            <a:ext cx="2140037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2"/>
          <a:srcRect l="5410" t="1492" r="8907" b="44154"/>
          <a:stretch/>
        </p:blipFill>
        <p:spPr>
          <a:xfrm rot="14751175">
            <a:off x="9527513" y="20074"/>
            <a:ext cx="734517" cy="1289154"/>
          </a:xfrm>
          <a:prstGeom prst="rect">
            <a:avLst/>
          </a:prstGeom>
        </p:spPr>
      </p:pic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663128" y="664651"/>
            <a:ext cx="147247" cy="5746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58393" y="3462728"/>
            <a:ext cx="172387" cy="3189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5718748" y="3462728"/>
            <a:ext cx="532150" cy="97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5718748" y="2608289"/>
            <a:ext cx="134911" cy="854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loud 19"/>
          <p:cNvSpPr/>
          <p:nvPr/>
        </p:nvSpPr>
        <p:spPr>
          <a:xfrm>
            <a:off x="6048531" y="2885607"/>
            <a:ext cx="284813" cy="2098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716790" y="986186"/>
            <a:ext cx="453518" cy="1388810"/>
            <a:chOff x="5716790" y="986186"/>
            <a:chExt cx="453518" cy="1388810"/>
          </a:xfrm>
        </p:grpSpPr>
        <p:sp>
          <p:nvSpPr>
            <p:cNvPr id="25" name="Isosceles Triangle 24">
              <a:hlinkHover r:id="" action="ppaction://hlinkshowjump?jump=nextslide"/>
            </p:cNvPr>
            <p:cNvSpPr/>
            <p:nvPr/>
          </p:nvSpPr>
          <p:spPr>
            <a:xfrm rot="16200000">
              <a:off x="5704434" y="1920903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>
              <a:hlinkHover r:id="" action="ppaction://hlinkshowjump?jump=nextslide"/>
            </p:cNvPr>
            <p:cNvSpPr/>
            <p:nvPr/>
          </p:nvSpPr>
          <p:spPr>
            <a:xfrm rot="16200000">
              <a:off x="5716214" y="1454453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>
              <a:hlinkHover r:id="" action="ppaction://hlinkshowjump?jump=nextslide"/>
            </p:cNvPr>
            <p:cNvSpPr/>
            <p:nvPr/>
          </p:nvSpPr>
          <p:spPr>
            <a:xfrm rot="16200000">
              <a:off x="5716213" y="998542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rot="10800000">
            <a:off x="5705009" y="1197399"/>
            <a:ext cx="453518" cy="1388810"/>
            <a:chOff x="5716790" y="986186"/>
            <a:chExt cx="453518" cy="1388810"/>
          </a:xfrm>
        </p:grpSpPr>
        <p:sp>
          <p:nvSpPr>
            <p:cNvPr id="29" name="Isosceles Triangle 28">
              <a:hlinkHover r:id="" action="ppaction://hlinkshowjump?jump=nextslide"/>
            </p:cNvPr>
            <p:cNvSpPr/>
            <p:nvPr/>
          </p:nvSpPr>
          <p:spPr>
            <a:xfrm rot="16200000">
              <a:off x="5704434" y="1920903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hlinkHover r:id="" action="ppaction://hlinkshowjump?jump=nextslide"/>
            </p:cNvPr>
            <p:cNvSpPr/>
            <p:nvPr/>
          </p:nvSpPr>
          <p:spPr>
            <a:xfrm rot="16200000">
              <a:off x="5716214" y="1454453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hlinkClick r:id="" action="ppaction://hlinkshowjump?jump=nextslide"/>
            </p:cNvPr>
            <p:cNvSpPr/>
            <p:nvPr/>
          </p:nvSpPr>
          <p:spPr>
            <a:xfrm rot="16200000">
              <a:off x="5716213" y="998542"/>
              <a:ext cx="466449" cy="4417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6170307" y="986186"/>
            <a:ext cx="492821" cy="138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>
            <a:hlinkHover r:id="" action="ppaction://hlinkshowjump?jump=nextslide"/>
          </p:cNvPr>
          <p:cNvSpPr/>
          <p:nvPr/>
        </p:nvSpPr>
        <p:spPr>
          <a:xfrm>
            <a:off x="4574077" y="263609"/>
            <a:ext cx="1279582" cy="134553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304543" y="205946"/>
            <a:ext cx="222421" cy="2831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304543" y="3035508"/>
            <a:ext cx="222421" cy="30499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05946" y="5239264"/>
            <a:ext cx="4098597" cy="14127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658" y="5943019"/>
            <a:ext cx="494987" cy="709035"/>
          </a:xfrm>
          <a:prstGeom prst="rect">
            <a:avLst/>
          </a:prstGeom>
        </p:spPr>
      </p:pic>
      <p:sp>
        <p:nvSpPr>
          <p:cNvPr id="36" name="Fram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4227" y="337751"/>
            <a:ext cx="1532238" cy="109287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6958" y="5702481"/>
            <a:ext cx="853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Don’t click</a:t>
            </a:r>
            <a:endParaRPr lang="en-US" sz="800" dirty="0"/>
          </a:p>
        </p:txBody>
      </p:sp>
      <p:pic>
        <p:nvPicPr>
          <p:cNvPr id="38" name="Picture 3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013" y="5943019"/>
            <a:ext cx="552450" cy="72173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852616" y="646355"/>
            <a:ext cx="535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Finish</a:t>
            </a:r>
            <a:endParaRPr lang="en-US" sz="1100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1561640" y="3702291"/>
            <a:ext cx="2745012" cy="235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hlinkHover r:id="" action="ppaction://hlinkshowjump?jump=nextslide"/>
          </p:cNvPr>
          <p:cNvSpPr/>
          <p:nvPr/>
        </p:nvSpPr>
        <p:spPr>
          <a:xfrm rot="16200000">
            <a:off x="4892503" y="2580275"/>
            <a:ext cx="788684" cy="8601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 rot="5400000">
            <a:off x="4590287" y="4088268"/>
            <a:ext cx="901927" cy="1036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 rot="16200000">
            <a:off x="5285523" y="4579712"/>
            <a:ext cx="901927" cy="1036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 rot="5400000">
            <a:off x="4586554" y="5109237"/>
            <a:ext cx="901927" cy="10363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>
            <a:off x="1152270" y="2825966"/>
            <a:ext cx="3150468" cy="2095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16200000">
            <a:off x="182018" y="4007550"/>
            <a:ext cx="2020094" cy="79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1229748" y="4187925"/>
            <a:ext cx="2745012" cy="235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1555784" y="4655405"/>
            <a:ext cx="2745012" cy="5838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ie 41">
            <a:hlinkHover r:id="" action="ppaction://hlinkshowjump?jump=nextslide"/>
          </p:cNvPr>
          <p:cNvSpPr/>
          <p:nvPr/>
        </p:nvSpPr>
        <p:spPr>
          <a:xfrm>
            <a:off x="213441" y="2639115"/>
            <a:ext cx="931334" cy="823613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213441" y="1908547"/>
            <a:ext cx="3419445" cy="2112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Collate 58">
            <a:hlinkHover r:id="" action="ppaction://hlinkshowjump?jump=nextslide"/>
          </p:cNvPr>
          <p:cNvSpPr/>
          <p:nvPr/>
        </p:nvSpPr>
        <p:spPr>
          <a:xfrm rot="10800000">
            <a:off x="3633156" y="1550913"/>
            <a:ext cx="659027" cy="465439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5"/>
          <a:srcRect l="-797" t="12775" r="6716" b="14817"/>
          <a:stretch/>
        </p:blipFill>
        <p:spPr>
          <a:xfrm>
            <a:off x="2183027" y="455775"/>
            <a:ext cx="846150" cy="1153373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3188043" y="263609"/>
            <a:ext cx="177114" cy="158166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0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15254 L 3.88889E-6 0.0974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repeatCount="indefinite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719 0.04074 L -0.06719 0.04074 C -0.0691 0.04329 -0.07101 0.04607 -0.07309 0.04838 C -0.07587 0.05162 -0.08316 0.05833 -0.08646 0.06065 C -0.0875 0.06134 -0.08872 0.06204 -0.08976 0.06296 C -0.09236 0.06505 -0.09479 0.06736 -0.09722 0.06945 C -0.09861 0.0706 -0.1 0.07199 -0.10139 0.07292 C -0.10243 0.07361 -0.10365 0.07431 -0.10469 0.075 C -0.1066 0.07662 -0.10903 0.0794 -0.11059 0.08171 C -0.11129 0.08287 -0.11146 0.08426 -0.11215 0.08519 C -0.11476 0.08773 -0.11806 0.08912 -0.12049 0.09167 C -0.12205 0.09329 -0.12465 0.09607 -0.12639 0.09722 C -0.12934 0.09954 -0.12934 0.09931 -0.13229 0.1007 C -0.13507 0.10347 -0.13802 0.10648 -0.14132 0.10833 C -0.14618 0.11088 -0.14584 0.10972 -0.14965 0.11296 C -0.15139 0.11435 -0.15278 0.11644 -0.15469 0.11736 C -0.15729 0.11852 -0.1599 0.11875 -0.16215 0.1206 C -0.16354 0.12176 -0.16493 0.12292 -0.16632 0.12407 C -0.16719 0.12477 -0.16806 0.1257 -0.16893 0.12616 C -0.16962 0.12662 -0.17066 0.12685 -0.17136 0.12732 C -0.17222 0.12801 -0.17309 0.12894 -0.17396 0.12963 C -0.17934 0.13357 -0.1757 0.12963 -0.18229 0.13611 C -0.18334 0.13727 -0.18455 0.1382 -0.18559 0.13958 C -0.18733 0.14167 -0.18872 0.14421 -0.19063 0.1463 C -0.19896 0.15463 -0.18854 0.14398 -0.19722 0.15394 C -0.19827 0.15509 -0.19948 0.15602 -0.20052 0.15741 C -0.20278 0.16019 -0.20573 0.1625 -0.20729 0.1662 C -0.20868 0.16991 -0.2092 0.17431 -0.21146 0.17732 C -0.21615 0.1838 -0.2132 0.1794 -0.21893 0.19167 L -0.21893 0.19167 C -0.22049 0.19445 -0.22222 0.19676 -0.22396 0.19954 C -0.22483 0.20093 -0.22552 0.20255 -0.22639 0.20394 C -0.22709 0.20509 -0.22813 0.20602 -0.22882 0.20741 C -0.23056 0.21019 -0.23195 0.21366 -0.23386 0.2162 C -0.23472 0.21736 -0.23559 0.21829 -0.23629 0.21945 C -0.24358 0.23125 -0.23854 0.22546 -0.24462 0.23171 C -0.24618 0.23588 -0.24653 0.23704 -0.24879 0.24051 C -0.2507 0.24329 -0.25469 0.24838 -0.25469 0.24838 C -0.25608 0.25579 -0.25469 0.25185 -0.26059 0.25949 C -0.26997 0.27222 -0.25799 0.25648 -0.26719 0.26736 C -0.2684 0.26875 -0.26927 0.27037 -0.27049 0.27176 C -0.27188 0.27315 -0.27327 0.27384 -0.27465 0.275 C -0.27587 0.27616 -0.27691 0.27732 -0.27795 0.27847 C -0.27917 0.27917 -0.28038 0.27963 -0.28143 0.28056 C -0.28229 0.28148 -0.28281 0.2831 -0.28386 0.28403 C -0.29358 0.29259 -0.27709 0.27477 -0.28976 0.28727 C -0.30018 0.29769 -0.28403 0.28495 -0.29809 0.29722 C -0.29879 0.29792 -0.29965 0.29792 -0.30052 0.29838 C -0.30677 0.30671 -0.30087 0.29977 -0.30712 0.30509 C -0.31302 0.30995 -0.30816 0.30741 -0.31302 0.30949 C -0.31788 0.31829 -0.31302 0.31134 -0.31806 0.31505 C -0.31927 0.31597 -0.32014 0.31736 -0.32136 0.31829 C -0.32292 0.31991 -0.32465 0.3213 -0.32639 0.32292 C -0.32726 0.32361 -0.32795 0.32454 -0.32882 0.325 L -0.33143 0.32616 C -0.34219 0.33704 -0.32865 0.32361 -0.33715 0.33171 C -0.33837 0.33287 -0.33941 0.33403 -0.34045 0.33495 C -0.34149 0.33588 -0.34271 0.33634 -0.34393 0.33727 C -0.34479 0.33796 -0.34549 0.33889 -0.34636 0.33958 C -0.34705 0.34005 -0.34809 0.34005 -0.34879 0.34051 C -0.35903 0.34653 -0.34636 0.33935 -0.35469 0.34514 C -0.35538 0.3456 -0.35643 0.3456 -0.35712 0.34607 C -0.35938 0.34745 -0.36146 0.34954 -0.36389 0.3507 L -0.37136 0.35394 C -0.37222 0.3544 -0.37309 0.3544 -0.37379 0.35509 C -0.37465 0.35579 -0.37535 0.35695 -0.37639 0.35718 C -0.37882 0.3581 -0.38143 0.3581 -0.38386 0.35833 C -0.39549 0.35764 -0.40747 0.35926 -0.41875 0.35625 C -0.42674 0.35394 -0.4191 0.35602 -0.42882 0.35394 C -0.43212 0.35324 -0.43542 0.35232 -0.43889 0.35162 C -0.44132 0.35139 -0.44375 0.35116 -0.44636 0.3507 C -0.45087 0.34977 -0.45122 0.34954 -0.45556 0.34838 C -0.45712 0.34792 -0.45886 0.34792 -0.46042 0.34722 C -0.46215 0.34676 -0.46372 0.3456 -0.46545 0.34514 C -0.46875 0.34421 -0.47327 0.34306 -0.47639 0.34167 L -0.47882 0.34051 C -0.4849 0.32847 -0.47743 0.34468 -0.48125 0.30833 C -0.48143 0.30695 -0.48559 0.30532 -0.48629 0.30509 C -0.49462 0.30532 -0.50295 0.30556 -0.51129 0.30625 C -0.51372 0.30625 -0.51424 0.3081 -0.51632 0.30949 C -0.51702 0.30995 -0.51806 0.31019 -0.51875 0.31065 C -0.52188 0.31273 -0.52101 0.3132 -0.52379 0.3162 C -0.52465 0.31713 -0.52552 0.31736 -0.52639 0.31829 C -0.52726 0.31968 -0.52778 0.32153 -0.52882 0.32292 C -0.52969 0.32384 -0.53108 0.32407 -0.53212 0.325 C -0.53334 0.32639 -0.5342 0.32824 -0.53542 0.3294 C -0.5375 0.33125 -0.54045 0.33148 -0.54219 0.33403 C -0.54948 0.34375 -0.54011 0.33171 -0.54722 0.33958 C -0.54931 0.3419 -0.55052 0.34421 -0.55209 0.34722 C -0.55278 0.34838 -0.55347 0.34931 -0.55382 0.3507 C -0.55452 0.35278 -0.55538 0.35718 -0.55538 0.35718 C -0.55486 0.36389 -0.55452 0.3706 -0.55382 0.37732 C -0.55365 0.37917 -0.5533 0.38102 -0.55295 0.38287 C -0.55261 0.38472 -0.55174 0.38657 -0.55139 0.38843 C -0.55052 0.39167 -0.5507 0.39329 -0.54965 0.39607 C -0.54861 0.39907 -0.5474 0.40208 -0.54636 0.40509 C -0.54584 0.40648 -0.54566 0.40857 -0.54462 0.40949 C -0.54167 0.41204 -0.53629 0.41713 -0.53299 0.41829 C -0.53195 0.41875 -0.53073 0.41898 -0.52969 0.41945 C -0.52465 0.42199 -0.52709 0.42222 -0.52136 0.42616 C -0.52014 0.42685 -0.5191 0.42778 -0.51806 0.42847 C -0.51719 0.42894 -0.51632 0.42894 -0.51545 0.4294 C -0.51406 0.43056 -0.51268 0.43195 -0.51129 0.43287 C -0.51059 0.43333 -0.50972 0.43357 -0.50886 0.43403 C -0.5066 0.43472 -0.50434 0.43542 -0.50209 0.43611 C -0.50052 0.43657 -0.49879 0.43681 -0.49722 0.43727 C -0.49323 0.43866 -0.48924 0.44005 -0.48542 0.44167 C -0.48264 0.44306 -0.48004 0.44491 -0.47709 0.44607 C -0.47448 0.44722 -0.47153 0.44745 -0.46875 0.44838 C -0.46545 0.44931 -0.46215 0.45046 -0.45886 0.45162 C -0.45521 0.45301 -0.45174 0.45532 -0.44792 0.45625 C -0.44115 0.45787 -0.43403 0.45833 -0.42709 0.45949 C -0.42518 0.45972 -0.42327 0.46019 -0.42136 0.46065 C -0.41997 0.46088 -0.41858 0.46157 -0.41719 0.46181 C -0.41354 0.46227 -0.4099 0.4625 -0.40625 0.46273 C -0.4033 0.4632 -0.40018 0.46343 -0.39722 0.46389 C -0.39514 0.46412 -0.39323 0.46458 -0.39132 0.46505 C -0.38663 0.46597 -0.38646 0.4662 -0.38212 0.46736 L -0.32222 0.4662 C -0.32014 0.46597 -0.31823 0.46551 -0.31632 0.46505 C -0.31441 0.46458 -0.31285 0.46343 -0.31129 0.46181 C -0.31042 0.46065 -0.30972 0.45926 -0.30886 0.45833 C -0.29827 0.44745 -0.30955 0.46088 -0.29879 0.44838 C -0.29497 0.44375 -0.29757 0.4456 -0.29219 0.44051 C -0.28924 0.43796 -0.28646 0.43449 -0.28299 0.43287 C -0.27413 0.42801 -0.28386 0.43287 -0.27379 0.4294 C -0.27222 0.42894 -0.27049 0.42778 -0.26893 0.42732 C -0.26754 0.42685 -0.26615 0.42662 -0.26476 0.42616 C -0.26302 0.42546 -0.26146 0.42454 -0.25972 0.42384 C -0.25747 0.42315 -0.25521 0.42292 -0.25295 0.42176 C -0.25156 0.42107 -0.25035 0.41991 -0.24879 0.41945 C -0.24688 0.41875 -0.24497 0.41875 -0.24306 0.41829 C -0.23681 0.41273 -0.24479 0.41945 -0.23715 0.41505 C -0.23629 0.41458 -0.23559 0.41343 -0.23472 0.41273 C -0.23316 0.41181 -0.23125 0.41157 -0.22969 0.41065 C -0.22847 0.40995 -0.22743 0.40903 -0.22639 0.40833 C -0.22552 0.40787 -0.22465 0.40764 -0.22396 0.40718 C -0.21372 0.40139 -0.22639 0.40833 -0.21806 0.40278 C -0.21667 0.40185 -0.21528 0.40139 -0.21389 0.4007 C -0.21215 0.39954 -0.21059 0.39838 -0.20886 0.39722 C -0.20747 0.39653 -0.20608 0.39583 -0.20469 0.39514 C -0.20382 0.39445 -0.20313 0.39329 -0.20226 0.39282 C -0.19618 0.38935 -0.20156 0.39445 -0.19549 0.38958 C -0.19445 0.38843 -0.1934 0.38727 -0.19219 0.38611 C -0.1908 0.38495 -0.18941 0.38403 -0.18802 0.38287 C -0.18715 0.38218 -0.18646 0.38125 -0.18559 0.38056 C -0.18386 0.3794 -0.18212 0.37847 -0.18056 0.37732 C -0.17778 0.37523 -0.175 0.37292 -0.17222 0.3706 C -0.17084 0.36945 -0.16927 0.36875 -0.16806 0.36736 C -0.16719 0.3662 -0.16649 0.36482 -0.16563 0.36389 C -0.16424 0.36273 -0.16268 0.36181 -0.16146 0.36065 C -0.16042 0.35972 -0.15972 0.35833 -0.15886 0.35718 C -0.15174 0.34931 -0.16285 0.36366 -0.15226 0.3507 C -0.14965 0.34745 -0.14722 0.34398 -0.14479 0.34051 C -0.14358 0.33912 -0.14254 0.3375 -0.14132 0.33611 L -0.13715 0.33171 C -0.13542 0.32708 -0.13524 0.32593 -0.13229 0.32176 C -0.1316 0.32083 -0.13056 0.32014 -0.12969 0.31945 C -0.12882 0.31759 -0.12813 0.31574 -0.12726 0.31389 C -0.12674 0.31273 -0.12604 0.31181 -0.12552 0.31065 C -0.12465 0.3088 -0.12396 0.30695 -0.12309 0.30509 C -0.12222 0.30347 -0.12136 0.30208 -0.12049 0.3007 C -0.11962 0.29884 -0.11875 0.29699 -0.11806 0.29514 C -0.11684 0.29213 -0.11615 0.28889 -0.11476 0.28611 L -0.11215 0.28171 C -0.1092 0.26968 -0.11406 0.28796 -0.10972 0.275 C -0.10903 0.27292 -0.10868 0.2706 -0.10799 0.26829 C -0.10781 0.26736 -0.10764 0.2662 -0.10729 0.26505 C -0.10434 0.25718 -0.10417 0.25741 -0.10226 0.2507 C -0.10035 0.24398 -0.10261 0.25093 -0.10052 0.24167 C -0.09983 0.23843 -0.09844 0.23519 -0.09809 0.23171 C -0.09757 0.22847 -0.09722 0.22384 -0.09636 0.2206 C -0.09601 0.21875 -0.09531 0.2169 -0.09479 0.21505 C -0.09445 0.21389 -0.0941 0.21296 -0.09393 0.21181 C -0.09358 0.2088 -0.0934 0.20579 -0.09306 0.20278 C -0.09219 0.19352 -0.09271 0.19468 -0.09132 0.18727 C -0.09115 0.18588 -0.09097 0.18426 -0.09063 0.18287 C -0.09011 0.18102 -0.08941 0.17917 -0.08889 0.17732 C -0.0882 0.17431 -0.08785 0.1713 -0.08715 0.16852 C -0.08681 0.16644 -0.08594 0.16482 -0.08559 0.16296 C -0.08455 0.15764 -0.08438 0.15232 -0.08299 0.14722 C -0.08247 0.14514 -0.08195 0.14282 -0.08143 0.14074 C -0.08073 0.1375 -0.08073 0.13588 -0.07969 0.13287 C -0.07917 0.13125 -0.07865 0.12986 -0.07813 0.12847 C -0.07778 0.12616 -0.07761 0.12384 -0.07726 0.12176 C -0.07639 0.11806 -0.07535 0.11644 -0.07465 0.11296 C -0.07431 0.11065 -0.07431 0.10833 -0.07396 0.10625 C -0.07344 0.10394 -0.07274 0.10185 -0.07222 0.09954 C -0.07188 0.09745 -0.07188 0.09491 -0.07136 0.09282 C -0.07084 0.09051 -0.06979 0.08843 -0.06893 0.08611 C -0.0684 0.08171 -0.06823 0.07917 -0.06719 0.075 C -0.06667 0.07292 -0.06597 0.0706 -0.06563 0.06852 C -0.06528 0.0669 -0.06511 0.06551 -0.06476 0.06389 C -0.06198 0.05301 -0.06389 0.06389 -0.06215 0.05278 C -0.0625 0.04907 -0.06268 0.04537 -0.06302 0.04167 C -0.0632 0.04051 -0.06372 0.03958 -0.06389 0.03843 C -0.06424 0.03704 -0.06476 0.03241 -0.06476 0.03403 C -0.06476 0.03657 -0.06424 0.03912 -0.06389 0.04167 C -0.06372 0.04282 -0.06667 0.04074 -0.06719 0.04074 Z " pathEditMode="relative" ptsTypes="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0.0533 0.0034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16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indefinite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33 -0.00347 L 4.44444E-6 2.22222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</p:childTnLst>
        </p:cTn>
      </p:par>
    </p:tnLst>
    <p:bldLst>
      <p:bldP spid="11" grpId="0" animBg="1"/>
      <p:bldP spid="22" grpId="0" animBg="1"/>
      <p:bldP spid="36" grpId="0" animBg="1"/>
      <p:bldP spid="42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ghtning Bolt 5">
            <a:hlinkClick r:id="rId2" action="ppaction://hlinksldjump"/>
          </p:cNvPr>
          <p:cNvSpPr/>
          <p:nvPr/>
        </p:nvSpPr>
        <p:spPr>
          <a:xfrm rot="16541740">
            <a:off x="7636476" y="5346361"/>
            <a:ext cx="856736" cy="1161535"/>
          </a:xfrm>
          <a:prstGeom prst="lightningBol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3124" y="535459"/>
            <a:ext cx="8092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did you lose?!?!?!?!? It is SOOO easy!!!!!!!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94371">
            <a:off x="708455" y="2949147"/>
            <a:ext cx="57599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Come on buddy!!!!!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44430" y="4995538"/>
            <a:ext cx="146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Try again?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410" t="1492" r="8907" b="44154"/>
          <a:stretch/>
        </p:blipFill>
        <p:spPr>
          <a:xfrm>
            <a:off x="6100573" y="1147792"/>
            <a:ext cx="1772640" cy="31111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2143187">
            <a:off x="6573795" y="1408670"/>
            <a:ext cx="288324" cy="659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rot="19049376">
            <a:off x="6844331" y="1357175"/>
            <a:ext cx="329514" cy="988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6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ghtning Bolt 5">
            <a:hlinkClick r:id="" action="ppaction://hlinkshowjump?jump=lastslideviewed"/>
          </p:cNvPr>
          <p:cNvSpPr/>
          <p:nvPr/>
        </p:nvSpPr>
        <p:spPr>
          <a:xfrm rot="16541740">
            <a:off x="7636476" y="5346361"/>
            <a:ext cx="856736" cy="1161535"/>
          </a:xfrm>
          <a:prstGeom prst="lightningBol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0415" y="749643"/>
            <a:ext cx="8064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Finally you won!!!!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101168">
            <a:off x="1507525" y="2749647"/>
            <a:ext cx="5296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00B0F0"/>
                </a:solidFill>
              </a:rPr>
              <a:t>Congrats!!</a:t>
            </a:r>
            <a:endParaRPr lang="en-US" sz="8000" dirty="0">
              <a:solidFill>
                <a:srgbClr val="00B0F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2076" t="12375" r="26632"/>
          <a:stretch/>
        </p:blipFill>
        <p:spPr>
          <a:xfrm rot="697709">
            <a:off x="6722777" y="2601658"/>
            <a:ext cx="1179907" cy="1402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208108" y="5000368"/>
            <a:ext cx="163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9" name="AutoShape 4" descr="Image result for happy guy with trophy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4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44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 Hinsley</dc:creator>
  <cp:lastModifiedBy>Dylan Hinsley</cp:lastModifiedBy>
  <cp:revision>20</cp:revision>
  <dcterms:created xsi:type="dcterms:W3CDTF">2015-11-10T20:17:13Z</dcterms:created>
  <dcterms:modified xsi:type="dcterms:W3CDTF">2015-11-16T20:46:09Z</dcterms:modified>
</cp:coreProperties>
</file>