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70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574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07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982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89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70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34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195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256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019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46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892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16A02-FD2B-4540-B6D0-A1A34D1D5C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76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&amp;esrc=s&amp;frm=1&amp;source=images&amp;cd=&amp;cad=rja&amp;uact=8&amp;ved=0CAcQjRxqFQoTCNbu56PmlckCFUotiAodNusLaw&amp;url=http%3A%2F%2Fwww.wallpapereast.com%2Fwallpaper-cool%2Fpage%2F4&amp;psig=AFQjCNEiyt8DzEXJoD9Rz24hhKVgdZZlMQ&amp;ust=1447792704824584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wallpapereast.com/static/images/6783088-cool-wallpapers-hd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087" y="302344"/>
            <a:ext cx="11818551" cy="6647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lowchart: Process 3">
            <a:hlinkClick r:id="" action="ppaction://hlinkshowjump?jump=nextslide"/>
            <a:hlinkHover r:id="" action="ppaction://noaction" highlightClick="1"/>
          </p:cNvPr>
          <p:cNvSpPr/>
          <p:nvPr/>
        </p:nvSpPr>
        <p:spPr>
          <a:xfrm>
            <a:off x="296563" y="6203092"/>
            <a:ext cx="560173" cy="362465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-223825" y="3712620"/>
            <a:ext cx="1977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Here To Start</a:t>
            </a:r>
            <a:endParaRPr lang="en-US" dirty="0"/>
          </a:p>
        </p:txBody>
      </p:sp>
      <p:sp>
        <p:nvSpPr>
          <p:cNvPr id="3" name="Down Arrow 2"/>
          <p:cNvSpPr/>
          <p:nvPr/>
        </p:nvSpPr>
        <p:spPr>
          <a:xfrm rot="682491">
            <a:off x="617838" y="4237496"/>
            <a:ext cx="477794" cy="14265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6563" y="929760"/>
            <a:ext cx="45274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If </a:t>
            </a:r>
            <a:r>
              <a:rPr lang="en-US" sz="4000" dirty="0"/>
              <a:t>Y</a:t>
            </a:r>
            <a:r>
              <a:rPr lang="en-US" sz="4000" dirty="0" smtClean="0"/>
              <a:t>ou Win Jacolby Will Give you $5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406" y="4081952"/>
            <a:ext cx="3181921" cy="134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10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Picture 2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8380" y="-44402"/>
            <a:ext cx="12301404" cy="6907526"/>
          </a:xfrm>
          <a:prstGeom prst="rect">
            <a:avLst/>
          </a:prstGeom>
        </p:spPr>
      </p:pic>
      <p:sp>
        <p:nvSpPr>
          <p:cNvPr id="4" name="Flowchart: Process 3"/>
          <p:cNvSpPr/>
          <p:nvPr/>
        </p:nvSpPr>
        <p:spPr>
          <a:xfrm>
            <a:off x="107093" y="6376086"/>
            <a:ext cx="560173" cy="362465"/>
          </a:xfrm>
          <a:prstGeom prst="flowChartProcess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0" y="0"/>
            <a:ext cx="57665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 rot="5400000">
            <a:off x="4553464" y="-4524632"/>
            <a:ext cx="65903" cy="91151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 rot="5400000">
            <a:off x="4541106" y="2255110"/>
            <a:ext cx="61787" cy="9144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9086335" y="0"/>
            <a:ext cx="57665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7193" y="6434679"/>
            <a:ext cx="430219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Start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720811" y="5824151"/>
            <a:ext cx="45719" cy="99202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 rot="16200000">
            <a:off x="647618" y="5777171"/>
            <a:ext cx="71936" cy="16588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600640" y="5512970"/>
            <a:ext cx="45719" cy="38311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348321" y="4291759"/>
            <a:ext cx="2002719" cy="5237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925443" y="4320498"/>
            <a:ext cx="59192" cy="91281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1197471" y="5012231"/>
            <a:ext cx="45719" cy="57167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flipH="1">
            <a:off x="1245042" y="5020738"/>
            <a:ext cx="676894" cy="4571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1214897" y="4694891"/>
            <a:ext cx="1788638" cy="4571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2179859" y="4734700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600640" y="5545154"/>
            <a:ext cx="619691" cy="4571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2535809" y="3529936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1637881" y="5304779"/>
            <a:ext cx="51594" cy="93645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1643755" y="6194675"/>
            <a:ext cx="1450994" cy="4903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1681566" y="5295594"/>
            <a:ext cx="265831" cy="5099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1947398" y="5643941"/>
            <a:ext cx="234494" cy="4571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1943097" y="5667809"/>
            <a:ext cx="45719" cy="20683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2179859" y="5907321"/>
            <a:ext cx="45719" cy="28622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2411318" y="5328439"/>
            <a:ext cx="45719" cy="865105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 flipV="1">
            <a:off x="2416621" y="5012160"/>
            <a:ext cx="45719" cy="4571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2478940" y="5012230"/>
            <a:ext cx="801006" cy="4571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>
            <a:off x="1352843" y="5861220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>
            <a:off x="1109789" y="5576252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961149" y="6447235"/>
            <a:ext cx="146501" cy="872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>
            <a:off x="756030" y="6008113"/>
            <a:ext cx="229396" cy="72985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>
            <a:off x="1645518" y="5910753"/>
            <a:ext cx="45719" cy="56812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>
            <a:off x="1933858" y="6490840"/>
            <a:ext cx="45719" cy="34417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>
            <a:off x="2242439" y="6194673"/>
            <a:ext cx="45719" cy="28420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>
            <a:off x="2558668" y="6478874"/>
            <a:ext cx="45719" cy="34823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Hover r:id="" action="ppaction://hlinkshowjump?jump=nextslide"/>
          </p:cNvPr>
          <p:cNvSpPr/>
          <p:nvPr/>
        </p:nvSpPr>
        <p:spPr>
          <a:xfrm>
            <a:off x="2920171" y="6194672"/>
            <a:ext cx="45719" cy="30934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hlinkHover r:id="" action="ppaction://hlinkshowjump?jump=nextslide"/>
          </p:cNvPr>
          <p:cNvSpPr/>
          <p:nvPr/>
        </p:nvSpPr>
        <p:spPr>
          <a:xfrm>
            <a:off x="600640" y="4538725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>
            <a:off x="309949" y="4288523"/>
            <a:ext cx="59423" cy="120516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Hover r:id="" action="ppaction://hlinkshowjump?jump=nextslide"/>
          </p:cNvPr>
          <p:cNvSpPr/>
          <p:nvPr/>
        </p:nvSpPr>
        <p:spPr>
          <a:xfrm>
            <a:off x="3302899" y="5824147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Hover r:id="" action="ppaction://hlinkshowjump?jump=nextslide"/>
          </p:cNvPr>
          <p:cNvSpPr/>
          <p:nvPr/>
        </p:nvSpPr>
        <p:spPr>
          <a:xfrm>
            <a:off x="2929891" y="5274800"/>
            <a:ext cx="45719" cy="38905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hlinkHover r:id="" action="ppaction://hlinkshowjump?jump=nextslide"/>
          </p:cNvPr>
          <p:cNvSpPr/>
          <p:nvPr/>
        </p:nvSpPr>
        <p:spPr>
          <a:xfrm>
            <a:off x="3658630" y="40638"/>
            <a:ext cx="45719" cy="20060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hlinkHover r:id="" action="ppaction://hlinkshowjump?jump=nextslide"/>
          </p:cNvPr>
          <p:cNvSpPr/>
          <p:nvPr/>
        </p:nvSpPr>
        <p:spPr>
          <a:xfrm>
            <a:off x="4087726" y="18595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hlinkHover r:id="" action="ppaction://hlinkshowjump?jump=nextslide"/>
          </p:cNvPr>
          <p:cNvSpPr/>
          <p:nvPr/>
        </p:nvSpPr>
        <p:spPr>
          <a:xfrm>
            <a:off x="2911647" y="5931960"/>
            <a:ext cx="50450" cy="338297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hlinkHover r:id="" action="ppaction://hlinkshowjump?jump=nextslide"/>
          </p:cNvPr>
          <p:cNvSpPr/>
          <p:nvPr/>
        </p:nvSpPr>
        <p:spPr>
          <a:xfrm>
            <a:off x="4482322" y="353350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hlinkHover r:id="" action="ppaction://hlinkshowjump?jump=nextslide"/>
          </p:cNvPr>
          <p:cNvSpPr/>
          <p:nvPr/>
        </p:nvSpPr>
        <p:spPr>
          <a:xfrm>
            <a:off x="5616141" y="1000900"/>
            <a:ext cx="45719" cy="114291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hlinkHover r:id="" action="ppaction://hlinkshowjump?jump=nextslide"/>
          </p:cNvPr>
          <p:cNvSpPr/>
          <p:nvPr/>
        </p:nvSpPr>
        <p:spPr>
          <a:xfrm>
            <a:off x="3574232" y="4943863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hlinkHover r:id="" action="ppaction://hlinkshowjump?jump=nextslide"/>
          </p:cNvPr>
          <p:cNvSpPr/>
          <p:nvPr/>
        </p:nvSpPr>
        <p:spPr>
          <a:xfrm>
            <a:off x="3162247" y="4999537"/>
            <a:ext cx="47484" cy="347047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hlinkHover r:id="" action="ppaction://hlinkshowjump?jump=nextslide"/>
          </p:cNvPr>
          <p:cNvSpPr/>
          <p:nvPr/>
        </p:nvSpPr>
        <p:spPr>
          <a:xfrm>
            <a:off x="2654438" y="5610460"/>
            <a:ext cx="430938" cy="4571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>
            <a:off x="2644548" y="5050377"/>
            <a:ext cx="45860" cy="845707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hlinkHover r:id="" action="ppaction://hlinkshowjump?jump=nextslide"/>
          </p:cNvPr>
          <p:cNvSpPr/>
          <p:nvPr/>
        </p:nvSpPr>
        <p:spPr>
          <a:xfrm>
            <a:off x="3263944" y="3781169"/>
            <a:ext cx="45719" cy="1222507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hlinkHover r:id="" action="ppaction://hlinkshowjump?jump=nextslide"/>
          </p:cNvPr>
          <p:cNvSpPr/>
          <p:nvPr/>
        </p:nvSpPr>
        <p:spPr>
          <a:xfrm rot="16200000">
            <a:off x="5075003" y="426418"/>
            <a:ext cx="49889" cy="112328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Hover r:id="" action="ppaction://hlinkshowjump?jump=nextslide"/>
          </p:cNvPr>
          <p:cNvSpPr/>
          <p:nvPr/>
        </p:nvSpPr>
        <p:spPr>
          <a:xfrm>
            <a:off x="4133749" y="2703027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Hover r:id="" action="ppaction://hlinkshowjump?jump=nextslide"/>
          </p:cNvPr>
          <p:cNvSpPr/>
          <p:nvPr/>
        </p:nvSpPr>
        <p:spPr>
          <a:xfrm>
            <a:off x="4640002" y="5301622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>
            <a:off x="5601755" y="3316696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Hover r:id="" action="ppaction://hlinkshowjump?jump=nextslide"/>
          </p:cNvPr>
          <p:cNvSpPr/>
          <p:nvPr/>
        </p:nvSpPr>
        <p:spPr>
          <a:xfrm>
            <a:off x="4134348" y="3640436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hlinkHover r:id="" action="ppaction://hlinkshowjump?jump=nextslide"/>
          </p:cNvPr>
          <p:cNvSpPr/>
          <p:nvPr/>
        </p:nvSpPr>
        <p:spPr>
          <a:xfrm>
            <a:off x="5078489" y="3274585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hlinkHover r:id="" action="ppaction://hlinkshowjump?jump=nextslide"/>
          </p:cNvPr>
          <p:cNvSpPr/>
          <p:nvPr/>
        </p:nvSpPr>
        <p:spPr>
          <a:xfrm>
            <a:off x="5976395" y="5827984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hlinkHover r:id="" action="ppaction://hlinkshowjump?jump=nextslide"/>
          </p:cNvPr>
          <p:cNvSpPr/>
          <p:nvPr/>
        </p:nvSpPr>
        <p:spPr>
          <a:xfrm>
            <a:off x="4215682" y="5405495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hlinkHover r:id="" action="ppaction://hlinkshowjump?jump=nextslide"/>
          </p:cNvPr>
          <p:cNvSpPr/>
          <p:nvPr/>
        </p:nvSpPr>
        <p:spPr>
          <a:xfrm>
            <a:off x="1194338" y="690986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hlinkHover r:id="" action="ppaction://hlinkshowjump?jump=nextslide"/>
          </p:cNvPr>
          <p:cNvSpPr/>
          <p:nvPr/>
        </p:nvSpPr>
        <p:spPr>
          <a:xfrm>
            <a:off x="4799100" y="4238368"/>
            <a:ext cx="45719" cy="78050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hlinkHover r:id="" action="ppaction://hlinkshowjump?jump=nextslide"/>
          </p:cNvPr>
          <p:cNvSpPr/>
          <p:nvPr/>
        </p:nvSpPr>
        <p:spPr>
          <a:xfrm>
            <a:off x="5123853" y="4553636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hlinkHover r:id="" action="ppaction://hlinkshowjump?jump=nextslide"/>
          </p:cNvPr>
          <p:cNvSpPr/>
          <p:nvPr/>
        </p:nvSpPr>
        <p:spPr>
          <a:xfrm>
            <a:off x="5628928" y="47077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hlinkHover r:id="" action="ppaction://hlinkshowjump?jump=nextslide"/>
          </p:cNvPr>
          <p:cNvSpPr/>
          <p:nvPr/>
        </p:nvSpPr>
        <p:spPr>
          <a:xfrm>
            <a:off x="5293883" y="5528029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hlinkHover r:id="" action="ppaction://hlinkshowjump?jump=nextslide"/>
          </p:cNvPr>
          <p:cNvSpPr/>
          <p:nvPr/>
        </p:nvSpPr>
        <p:spPr>
          <a:xfrm flipH="1">
            <a:off x="8648083" y="340072"/>
            <a:ext cx="45719" cy="613463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hlinkHover r:id="" action="ppaction://hlinkshowjump?jump=nextslide"/>
          </p:cNvPr>
          <p:cNvSpPr/>
          <p:nvPr/>
        </p:nvSpPr>
        <p:spPr>
          <a:xfrm>
            <a:off x="1143278" y="3278932"/>
            <a:ext cx="45719" cy="100959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hlinkHover r:id="" action="ppaction://hlinkshowjump?jump=nextslide"/>
          </p:cNvPr>
          <p:cNvSpPr/>
          <p:nvPr/>
        </p:nvSpPr>
        <p:spPr>
          <a:xfrm>
            <a:off x="2919040" y="2850334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hlinkHover r:id="" action="ppaction://hlinkshowjump?jump=nextslide"/>
          </p:cNvPr>
          <p:cNvSpPr/>
          <p:nvPr/>
        </p:nvSpPr>
        <p:spPr>
          <a:xfrm rot="16200000" flipH="1">
            <a:off x="5487582" y="247569"/>
            <a:ext cx="45719" cy="25274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hlinkHover r:id="" action="ppaction://hlinkshowjump?jump=nextslide"/>
          </p:cNvPr>
          <p:cNvSpPr/>
          <p:nvPr/>
        </p:nvSpPr>
        <p:spPr>
          <a:xfrm rot="16200000">
            <a:off x="7340418" y="-1019752"/>
            <a:ext cx="45719" cy="27669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hlinkHover r:id="" action="ppaction://hlinkshowjump?jump=nextslide"/>
          </p:cNvPr>
          <p:cNvSpPr/>
          <p:nvPr/>
        </p:nvSpPr>
        <p:spPr>
          <a:xfrm rot="16200000">
            <a:off x="7321486" y="-122466"/>
            <a:ext cx="45719" cy="181295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hlinkHover r:id="" action="ppaction://hlinkshowjump?jump=nextslide"/>
          </p:cNvPr>
          <p:cNvSpPr/>
          <p:nvPr/>
        </p:nvSpPr>
        <p:spPr>
          <a:xfrm rot="16200000">
            <a:off x="2366622" y="875098"/>
            <a:ext cx="45719" cy="6958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hlinkHover r:id="" action="ppaction://hlinkshowjump?jump=nextslide"/>
          </p:cNvPr>
          <p:cNvSpPr/>
          <p:nvPr/>
        </p:nvSpPr>
        <p:spPr>
          <a:xfrm rot="16200000">
            <a:off x="4905748" y="877912"/>
            <a:ext cx="45719" cy="88275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hlinkHover r:id="" action="ppaction://hlinkshowjump?jump=nextslide"/>
          </p:cNvPr>
          <p:cNvSpPr/>
          <p:nvPr/>
        </p:nvSpPr>
        <p:spPr>
          <a:xfrm rot="16200000">
            <a:off x="7343779" y="514178"/>
            <a:ext cx="45719" cy="127280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hlinkHover r:id="" action="ppaction://hlinkshowjump?jump=nextslide"/>
          </p:cNvPr>
          <p:cNvSpPr/>
          <p:nvPr/>
        </p:nvSpPr>
        <p:spPr>
          <a:xfrm rot="16200000">
            <a:off x="5215768" y="1758615"/>
            <a:ext cx="45719" cy="84593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hlinkHover r:id="" action="ppaction://hlinkshowjump?jump=nextslide"/>
          </p:cNvPr>
          <p:cNvSpPr/>
          <p:nvPr/>
        </p:nvSpPr>
        <p:spPr>
          <a:xfrm rot="16200000">
            <a:off x="7348936" y="1186997"/>
            <a:ext cx="45719" cy="61201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hlinkHover r:id="" action="ppaction://hlinkshowjump?jump=nextslide"/>
          </p:cNvPr>
          <p:cNvSpPr/>
          <p:nvPr/>
        </p:nvSpPr>
        <p:spPr>
          <a:xfrm rot="16200000">
            <a:off x="2645648" y="230963"/>
            <a:ext cx="57468" cy="133302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hlinkHover r:id="" action="ppaction://hlinkshowjump?jump=nextslide"/>
          </p:cNvPr>
          <p:cNvSpPr/>
          <p:nvPr/>
        </p:nvSpPr>
        <p:spPr>
          <a:xfrm rot="16200000">
            <a:off x="7490140" y="5322814"/>
            <a:ext cx="45719" cy="226640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hlinkHover r:id="" action="ppaction://hlinkshowjump?jump=nextslide"/>
          </p:cNvPr>
          <p:cNvSpPr/>
          <p:nvPr/>
        </p:nvSpPr>
        <p:spPr>
          <a:xfrm rot="16200000">
            <a:off x="5107164" y="5054605"/>
            <a:ext cx="45719" cy="93373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>
            <a:hlinkHover r:id="" action="ppaction://hlinkshowjump?jump=nextslide"/>
          </p:cNvPr>
          <p:cNvSpPr/>
          <p:nvPr/>
        </p:nvSpPr>
        <p:spPr>
          <a:xfrm rot="16200000">
            <a:off x="2732167" y="2089745"/>
            <a:ext cx="45719" cy="93373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hlinkHover r:id="" action="ppaction://hlinkshowjump?jump=nextslide"/>
          </p:cNvPr>
          <p:cNvSpPr/>
          <p:nvPr/>
        </p:nvSpPr>
        <p:spPr>
          <a:xfrm rot="16200000">
            <a:off x="3157103" y="1716754"/>
            <a:ext cx="45719" cy="93373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hlinkHover r:id="" action="ppaction://hlinkshowjump?jump=nextslide"/>
          </p:cNvPr>
          <p:cNvSpPr/>
          <p:nvPr/>
        </p:nvSpPr>
        <p:spPr>
          <a:xfrm rot="16200000">
            <a:off x="471421" y="218645"/>
            <a:ext cx="45719" cy="93373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hlinkHover r:id="" action="ppaction://hlinkshowjump?jump=nextslide"/>
          </p:cNvPr>
          <p:cNvSpPr/>
          <p:nvPr/>
        </p:nvSpPr>
        <p:spPr>
          <a:xfrm>
            <a:off x="4091972" y="905814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hlinkHover r:id="" action="ppaction://hlinkshowjump?jump=nextslide"/>
          </p:cNvPr>
          <p:cNvSpPr/>
          <p:nvPr/>
        </p:nvSpPr>
        <p:spPr>
          <a:xfrm>
            <a:off x="3104164" y="887798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hlinkHover r:id="" action="ppaction://hlinkshowjump?jump=nextslide"/>
          </p:cNvPr>
          <p:cNvSpPr/>
          <p:nvPr/>
        </p:nvSpPr>
        <p:spPr>
          <a:xfrm>
            <a:off x="2699276" y="1257657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>
            <a:hlinkHover r:id="" action="ppaction://hlinkshowjump?jump=nextslide"/>
          </p:cNvPr>
          <p:cNvSpPr/>
          <p:nvPr/>
        </p:nvSpPr>
        <p:spPr>
          <a:xfrm>
            <a:off x="3689471" y="3484044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hlinkHover r:id="" action="ppaction://hlinkshowjump?jump=nextslide"/>
          </p:cNvPr>
          <p:cNvSpPr/>
          <p:nvPr/>
        </p:nvSpPr>
        <p:spPr>
          <a:xfrm>
            <a:off x="1982887" y="1582057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hlinkHover r:id="" action="ppaction://hlinkshowjump?jump=nextslide"/>
          </p:cNvPr>
          <p:cNvSpPr/>
          <p:nvPr/>
        </p:nvSpPr>
        <p:spPr>
          <a:xfrm>
            <a:off x="4469277" y="1314142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>
            <a:hlinkHover r:id="" action="ppaction://hlinkshowjump?jump=nextslide"/>
          </p:cNvPr>
          <p:cNvSpPr/>
          <p:nvPr/>
        </p:nvSpPr>
        <p:spPr>
          <a:xfrm>
            <a:off x="4799899" y="2156225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hlinkHover r:id="" action="ppaction://hlinkshowjump?jump=nextslide"/>
          </p:cNvPr>
          <p:cNvSpPr/>
          <p:nvPr/>
        </p:nvSpPr>
        <p:spPr>
          <a:xfrm>
            <a:off x="5981396" y="327673"/>
            <a:ext cx="45719" cy="550673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hlinkHover r:id="" action="ppaction://hlinkshowjump?jump=nextslide"/>
          </p:cNvPr>
          <p:cNvSpPr/>
          <p:nvPr/>
        </p:nvSpPr>
        <p:spPr>
          <a:xfrm>
            <a:off x="4522212" y="3330431"/>
            <a:ext cx="45719" cy="95496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hlinkHover r:id="" action="ppaction://hlinkshowjump?jump=nextslide"/>
          </p:cNvPr>
          <p:cNvSpPr/>
          <p:nvPr/>
        </p:nvSpPr>
        <p:spPr>
          <a:xfrm rot="16200000">
            <a:off x="7514115" y="5280585"/>
            <a:ext cx="45719" cy="93373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hlinkHover r:id="" action="ppaction://hlinkshowjump?jump=nextslide"/>
          </p:cNvPr>
          <p:cNvSpPr/>
          <p:nvPr/>
        </p:nvSpPr>
        <p:spPr>
          <a:xfrm rot="16200000">
            <a:off x="461188" y="3607775"/>
            <a:ext cx="45719" cy="852765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hlinkHover r:id="" action="ppaction://hlinkshowjump?jump=nextslide"/>
          </p:cNvPr>
          <p:cNvSpPr/>
          <p:nvPr/>
        </p:nvSpPr>
        <p:spPr>
          <a:xfrm rot="16200000">
            <a:off x="2727156" y="3586785"/>
            <a:ext cx="45719" cy="424167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hlinkHover r:id="" action="ppaction://hlinkshowjump?jump=nextslide"/>
          </p:cNvPr>
          <p:cNvSpPr/>
          <p:nvPr/>
        </p:nvSpPr>
        <p:spPr>
          <a:xfrm rot="16200000">
            <a:off x="3092058" y="3987683"/>
            <a:ext cx="45719" cy="38949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hlinkHover r:id="" action="ppaction://hlinkshowjump?jump=nextslide"/>
          </p:cNvPr>
          <p:cNvSpPr/>
          <p:nvPr/>
        </p:nvSpPr>
        <p:spPr>
          <a:xfrm rot="16200000">
            <a:off x="2744085" y="4225443"/>
            <a:ext cx="52033" cy="46687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hlinkHover r:id="" action="ppaction://hlinkshowjump?jump=nextslide"/>
          </p:cNvPr>
          <p:cNvSpPr/>
          <p:nvPr/>
        </p:nvSpPr>
        <p:spPr>
          <a:xfrm rot="16200000">
            <a:off x="7504711" y="5349006"/>
            <a:ext cx="55889" cy="154469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>
            <a:hlinkHover r:id="" action="ppaction://hlinkshowjump?jump=nextslide"/>
          </p:cNvPr>
          <p:cNvSpPr/>
          <p:nvPr/>
        </p:nvSpPr>
        <p:spPr>
          <a:xfrm rot="16200000">
            <a:off x="5181501" y="3794090"/>
            <a:ext cx="45719" cy="93373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>
            <a:hlinkHover r:id="" action="ppaction://hlinkshowjump?jump=nextslide"/>
          </p:cNvPr>
          <p:cNvSpPr/>
          <p:nvPr/>
        </p:nvSpPr>
        <p:spPr>
          <a:xfrm rot="16200000">
            <a:off x="2147595" y="2586565"/>
            <a:ext cx="45719" cy="93373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>
            <a:hlinkHover r:id="" action="ppaction://hlinkshowjump?jump=nextslide"/>
          </p:cNvPr>
          <p:cNvSpPr/>
          <p:nvPr/>
        </p:nvSpPr>
        <p:spPr>
          <a:xfrm>
            <a:off x="8252959" y="766110"/>
            <a:ext cx="49465" cy="534970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>
            <a:hlinkHover r:id="" action="ppaction://hlinkshowjump?jump=nextslide"/>
          </p:cNvPr>
          <p:cNvSpPr/>
          <p:nvPr/>
        </p:nvSpPr>
        <p:spPr>
          <a:xfrm>
            <a:off x="6390013" y="762456"/>
            <a:ext cx="50476" cy="5712477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>
            <a:hlinkHover r:id="" action="ppaction://hlinkshowjump?jump=nextslide"/>
          </p:cNvPr>
          <p:cNvSpPr/>
          <p:nvPr/>
        </p:nvSpPr>
        <p:spPr>
          <a:xfrm>
            <a:off x="855441" y="2998938"/>
            <a:ext cx="45719" cy="31807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>
            <a:hlinkHover r:id="" action="ppaction://hlinkshowjump?jump=nextslide"/>
          </p:cNvPr>
          <p:cNvSpPr/>
          <p:nvPr/>
        </p:nvSpPr>
        <p:spPr>
          <a:xfrm>
            <a:off x="2260500" y="3583723"/>
            <a:ext cx="45719" cy="31807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>
            <a:hlinkHover r:id="" action="ppaction://hlinkshowjump?jump=nextslide"/>
          </p:cNvPr>
          <p:cNvSpPr/>
          <p:nvPr/>
        </p:nvSpPr>
        <p:spPr>
          <a:xfrm>
            <a:off x="1991777" y="3322558"/>
            <a:ext cx="45719" cy="57566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>
            <a:hlinkHover r:id="" action="ppaction://hlinkshowjump?jump=nextslide"/>
          </p:cNvPr>
          <p:cNvSpPr/>
          <p:nvPr/>
        </p:nvSpPr>
        <p:spPr>
          <a:xfrm>
            <a:off x="1157573" y="2382441"/>
            <a:ext cx="45719" cy="31807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>
            <a:hlinkHover r:id="" action="ppaction://hlinkshowjump?jump=nextslide"/>
          </p:cNvPr>
          <p:cNvSpPr/>
          <p:nvPr/>
        </p:nvSpPr>
        <p:spPr>
          <a:xfrm>
            <a:off x="304408" y="3484808"/>
            <a:ext cx="45719" cy="31807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>
            <a:hlinkHover r:id="" action="ppaction://hlinkshowjump?jump=nextslide"/>
          </p:cNvPr>
          <p:cNvSpPr/>
          <p:nvPr/>
        </p:nvSpPr>
        <p:spPr>
          <a:xfrm>
            <a:off x="1395249" y="3295759"/>
            <a:ext cx="50530" cy="434437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>
            <a:hlinkHover r:id="" action="ppaction://hlinkshowjump?jump=nextslide"/>
          </p:cNvPr>
          <p:cNvSpPr/>
          <p:nvPr/>
        </p:nvSpPr>
        <p:spPr>
          <a:xfrm>
            <a:off x="864709" y="3575100"/>
            <a:ext cx="45719" cy="43875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>
            <a:hlinkHover r:id="" action="ppaction://hlinkshowjump?jump=nextslide"/>
          </p:cNvPr>
          <p:cNvSpPr/>
          <p:nvPr/>
        </p:nvSpPr>
        <p:spPr>
          <a:xfrm>
            <a:off x="611246" y="2668606"/>
            <a:ext cx="45719" cy="31807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hlinkHover r:id="" action="ppaction://hlinkshowjump?jump=nextslide"/>
          </p:cNvPr>
          <p:cNvSpPr/>
          <p:nvPr/>
        </p:nvSpPr>
        <p:spPr>
          <a:xfrm>
            <a:off x="864708" y="2680379"/>
            <a:ext cx="45719" cy="31807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hlinkHover r:id="" action="ppaction://hlinkshowjump?jump=nextslide"/>
          </p:cNvPr>
          <p:cNvSpPr/>
          <p:nvPr/>
        </p:nvSpPr>
        <p:spPr>
          <a:xfrm>
            <a:off x="338891" y="2363480"/>
            <a:ext cx="45719" cy="31807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hlinkHover r:id="" action="ppaction://hlinkshowjump?jump=nextslide"/>
          </p:cNvPr>
          <p:cNvSpPr/>
          <p:nvPr/>
        </p:nvSpPr>
        <p:spPr>
          <a:xfrm>
            <a:off x="1701982" y="3646257"/>
            <a:ext cx="45719" cy="31807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hlinkHover r:id="" action="ppaction://hlinkshowjump?jump=nextslide"/>
          </p:cNvPr>
          <p:cNvSpPr/>
          <p:nvPr/>
        </p:nvSpPr>
        <p:spPr>
          <a:xfrm>
            <a:off x="1710756" y="2639081"/>
            <a:ext cx="45719" cy="66437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hlinkHover r:id="" action="ppaction://hlinkshowjump?jump=nextslide"/>
          </p:cNvPr>
          <p:cNvSpPr/>
          <p:nvPr/>
        </p:nvSpPr>
        <p:spPr>
          <a:xfrm>
            <a:off x="1716569" y="2345106"/>
            <a:ext cx="45719" cy="31807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hlinkHover r:id="" action="ppaction://hlinkshowjump?jump=nextslide"/>
          </p:cNvPr>
          <p:cNvSpPr/>
          <p:nvPr/>
        </p:nvSpPr>
        <p:spPr>
          <a:xfrm>
            <a:off x="2581527" y="3056185"/>
            <a:ext cx="55797" cy="24727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hlinkHover r:id="" action="ppaction://hlinkshowjump?jump=nextslide"/>
          </p:cNvPr>
          <p:cNvSpPr/>
          <p:nvPr/>
        </p:nvSpPr>
        <p:spPr>
          <a:xfrm>
            <a:off x="893857" y="1503187"/>
            <a:ext cx="45719" cy="59262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hlinkHover r:id="" action="ppaction://hlinkshowjump?jump=nextslide"/>
          </p:cNvPr>
          <p:cNvSpPr/>
          <p:nvPr/>
        </p:nvSpPr>
        <p:spPr>
          <a:xfrm>
            <a:off x="1150136" y="1493015"/>
            <a:ext cx="45719" cy="34974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hlinkHover r:id="" action="ppaction://hlinkshowjump?jump=nextslide"/>
          </p:cNvPr>
          <p:cNvSpPr/>
          <p:nvPr/>
        </p:nvSpPr>
        <p:spPr>
          <a:xfrm>
            <a:off x="641782" y="1817291"/>
            <a:ext cx="45719" cy="277665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>
            <a:hlinkHover r:id="" action="ppaction://hlinkshowjump?jump=nextslide"/>
          </p:cNvPr>
          <p:cNvSpPr/>
          <p:nvPr/>
        </p:nvSpPr>
        <p:spPr>
          <a:xfrm>
            <a:off x="304172" y="2941760"/>
            <a:ext cx="58841" cy="66278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>
            <a:hlinkHover r:id="" action="ppaction://hlinkshowjump?jump=nextslide"/>
          </p:cNvPr>
          <p:cNvSpPr/>
          <p:nvPr/>
        </p:nvSpPr>
        <p:spPr>
          <a:xfrm>
            <a:off x="344914" y="2053581"/>
            <a:ext cx="45719" cy="31807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hlinkHover r:id="" action="ppaction://hlinkshowjump?jump=nextslide"/>
          </p:cNvPr>
          <p:cNvSpPr/>
          <p:nvPr/>
        </p:nvSpPr>
        <p:spPr>
          <a:xfrm>
            <a:off x="1485536" y="2034499"/>
            <a:ext cx="45719" cy="31807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hlinkHover r:id="" action="ppaction://hlinkshowjump?jump=nextslide"/>
          </p:cNvPr>
          <p:cNvSpPr/>
          <p:nvPr/>
        </p:nvSpPr>
        <p:spPr>
          <a:xfrm>
            <a:off x="345379" y="1488026"/>
            <a:ext cx="45719" cy="31807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hlinkHover r:id="" action="ppaction://hlinkshowjump?jump=nextslide"/>
          </p:cNvPr>
          <p:cNvSpPr/>
          <p:nvPr/>
        </p:nvSpPr>
        <p:spPr>
          <a:xfrm>
            <a:off x="364739" y="929818"/>
            <a:ext cx="45719" cy="31807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>
            <a:hlinkHover r:id="" action="ppaction://hlinkshowjump?jump=nextslide"/>
          </p:cNvPr>
          <p:cNvSpPr/>
          <p:nvPr/>
        </p:nvSpPr>
        <p:spPr>
          <a:xfrm>
            <a:off x="906504" y="2063933"/>
            <a:ext cx="45719" cy="31807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>
            <a:hlinkHover r:id="" action="ppaction://hlinkshowjump?jump=nextslide"/>
          </p:cNvPr>
          <p:cNvSpPr/>
          <p:nvPr/>
        </p:nvSpPr>
        <p:spPr>
          <a:xfrm>
            <a:off x="1476962" y="1704816"/>
            <a:ext cx="45719" cy="31807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>
            <a:hlinkHover r:id="" action="ppaction://hlinkshowjump?jump=nextslide"/>
          </p:cNvPr>
          <p:cNvSpPr/>
          <p:nvPr/>
        </p:nvSpPr>
        <p:spPr>
          <a:xfrm>
            <a:off x="1465776" y="1233303"/>
            <a:ext cx="65478" cy="48816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>
            <a:hlinkHover r:id="" action="ppaction://hlinkshowjump?jump=nextslide"/>
          </p:cNvPr>
          <p:cNvSpPr/>
          <p:nvPr/>
        </p:nvSpPr>
        <p:spPr>
          <a:xfrm>
            <a:off x="638942" y="647837"/>
            <a:ext cx="45719" cy="31807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>
            <a:hlinkHover r:id="" action="ppaction://hlinkshowjump?jump=nextslide"/>
          </p:cNvPr>
          <p:cNvSpPr/>
          <p:nvPr/>
        </p:nvSpPr>
        <p:spPr>
          <a:xfrm rot="16200000">
            <a:off x="1035532" y="2855549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>
            <a:hlinkHover r:id="" action="ppaction://hlinkshowjump?jump=nextslide"/>
          </p:cNvPr>
          <p:cNvSpPr/>
          <p:nvPr/>
        </p:nvSpPr>
        <p:spPr>
          <a:xfrm rot="16200000">
            <a:off x="2118553" y="3145729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>
            <a:hlinkHover r:id="" action="ppaction://hlinkshowjump?jump=nextslide"/>
          </p:cNvPr>
          <p:cNvSpPr/>
          <p:nvPr/>
        </p:nvSpPr>
        <p:spPr>
          <a:xfrm rot="16200000">
            <a:off x="457116" y="2813447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>
            <a:hlinkHover r:id="" action="ppaction://hlinkshowjump?jump=nextslide"/>
          </p:cNvPr>
          <p:cNvSpPr/>
          <p:nvPr/>
        </p:nvSpPr>
        <p:spPr>
          <a:xfrm rot="16200000">
            <a:off x="609799" y="2092195"/>
            <a:ext cx="45719" cy="58556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>
            <a:hlinkHover r:id="" action="ppaction://hlinkshowjump?jump=nextslide"/>
          </p:cNvPr>
          <p:cNvSpPr/>
          <p:nvPr/>
        </p:nvSpPr>
        <p:spPr>
          <a:xfrm rot="16200000">
            <a:off x="1288650" y="2573057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>
            <a:hlinkHover r:id="" action="ppaction://hlinkshowjump?jump=nextslide"/>
          </p:cNvPr>
          <p:cNvSpPr/>
          <p:nvPr/>
        </p:nvSpPr>
        <p:spPr>
          <a:xfrm rot="16200000">
            <a:off x="768063" y="3403518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>
            <a:hlinkHover r:id="" action="ppaction://hlinkshowjump?jump=nextslide"/>
          </p:cNvPr>
          <p:cNvSpPr/>
          <p:nvPr/>
        </p:nvSpPr>
        <p:spPr>
          <a:xfrm rot="16200000">
            <a:off x="1289992" y="2855549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hlinkHover r:id="" action="ppaction://hlinkshowjump?jump=nextslide"/>
          </p:cNvPr>
          <p:cNvSpPr/>
          <p:nvPr/>
        </p:nvSpPr>
        <p:spPr>
          <a:xfrm rot="16200000">
            <a:off x="1413171" y="3663192"/>
            <a:ext cx="45719" cy="56288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hlinkHover r:id="" action="ppaction://hlinkshowjump?jump=nextslide"/>
          </p:cNvPr>
          <p:cNvSpPr/>
          <p:nvPr/>
        </p:nvSpPr>
        <p:spPr>
          <a:xfrm rot="16200000">
            <a:off x="1578246" y="3184695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>
            <a:hlinkHover r:id="" action="ppaction://hlinkshowjump?jump=nextslide"/>
          </p:cNvPr>
          <p:cNvSpPr/>
          <p:nvPr/>
        </p:nvSpPr>
        <p:spPr>
          <a:xfrm rot="16200000">
            <a:off x="2381818" y="3426453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>
            <a:hlinkHover r:id="" action="ppaction://hlinkshowjump?jump=nextslide"/>
          </p:cNvPr>
          <p:cNvSpPr/>
          <p:nvPr/>
        </p:nvSpPr>
        <p:spPr>
          <a:xfrm rot="16200000">
            <a:off x="457585" y="3653495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>
            <a:hlinkHover r:id="" action="ppaction://hlinkshowjump?jump=nextslide"/>
          </p:cNvPr>
          <p:cNvSpPr/>
          <p:nvPr/>
        </p:nvSpPr>
        <p:spPr>
          <a:xfrm rot="16200000">
            <a:off x="742152" y="3164420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hlinkHover r:id="" action="ppaction://hlinkshowjump?jump=nextslide"/>
          </p:cNvPr>
          <p:cNvSpPr/>
          <p:nvPr/>
        </p:nvSpPr>
        <p:spPr>
          <a:xfrm rot="16200000">
            <a:off x="1029196" y="2236696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>
            <a:hlinkHover r:id="" action="ppaction://hlinkshowjump?jump=nextslide"/>
          </p:cNvPr>
          <p:cNvSpPr/>
          <p:nvPr/>
        </p:nvSpPr>
        <p:spPr>
          <a:xfrm rot="16200000">
            <a:off x="1599930" y="2241669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>
            <a:hlinkHover r:id="" action="ppaction://hlinkshowjump?jump=nextslide"/>
          </p:cNvPr>
          <p:cNvSpPr/>
          <p:nvPr/>
        </p:nvSpPr>
        <p:spPr>
          <a:xfrm rot="16200000">
            <a:off x="771301" y="1380674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8" name="Rectangle 167">
            <a:hlinkHover r:id="" action="ppaction://hlinkshowjump?jump=nextslide"/>
          </p:cNvPr>
          <p:cNvSpPr/>
          <p:nvPr/>
        </p:nvSpPr>
        <p:spPr>
          <a:xfrm rot="16200000">
            <a:off x="1023376" y="1926681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>
            <a:hlinkHover r:id="" action="ppaction://hlinkshowjump?jump=nextslide"/>
          </p:cNvPr>
          <p:cNvSpPr/>
          <p:nvPr/>
        </p:nvSpPr>
        <p:spPr>
          <a:xfrm rot="16200000">
            <a:off x="887567" y="1559852"/>
            <a:ext cx="45719" cy="52832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0" name="Rectangle 169">
            <a:hlinkHover r:id="" action="ppaction://hlinkshowjump?jump=nextslide"/>
          </p:cNvPr>
          <p:cNvSpPr/>
          <p:nvPr/>
        </p:nvSpPr>
        <p:spPr>
          <a:xfrm rot="16200000">
            <a:off x="764295" y="1081144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 170">
            <a:hlinkHover r:id="" action="ppaction://hlinkshowjump?jump=nextslide"/>
          </p:cNvPr>
          <p:cNvSpPr/>
          <p:nvPr/>
        </p:nvSpPr>
        <p:spPr>
          <a:xfrm rot="16200000">
            <a:off x="484529" y="1082004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Rectangle 171">
            <a:hlinkHover r:id="" action="ppaction://hlinkshowjump?jump=nextslide"/>
          </p:cNvPr>
          <p:cNvSpPr/>
          <p:nvPr/>
        </p:nvSpPr>
        <p:spPr>
          <a:xfrm rot="16200000">
            <a:off x="490484" y="1378794"/>
            <a:ext cx="56485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tangle 172">
            <a:hlinkHover r:id="" action="ppaction://hlinkshowjump?jump=nextslide"/>
          </p:cNvPr>
          <p:cNvSpPr/>
          <p:nvPr/>
        </p:nvSpPr>
        <p:spPr>
          <a:xfrm rot="16200000">
            <a:off x="1307684" y="1923216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Rectangle 173">
            <a:hlinkHover r:id="" action="ppaction://hlinkshowjump?jump=nextslide"/>
          </p:cNvPr>
          <p:cNvSpPr/>
          <p:nvPr/>
        </p:nvSpPr>
        <p:spPr>
          <a:xfrm rot="16200000">
            <a:off x="1015520" y="1080314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>
            <a:hlinkHover r:id="" action="ppaction://hlinkshowjump?jump=nextslide"/>
          </p:cNvPr>
          <p:cNvSpPr/>
          <p:nvPr/>
        </p:nvSpPr>
        <p:spPr>
          <a:xfrm rot="16200000">
            <a:off x="3778361" y="6041264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>
            <a:hlinkHover r:id="" action="ppaction://hlinkshowjump?jump=nextslide"/>
          </p:cNvPr>
          <p:cNvSpPr/>
          <p:nvPr/>
        </p:nvSpPr>
        <p:spPr>
          <a:xfrm rot="16200000">
            <a:off x="1326799" y="1079476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>
            <a:hlinkHover r:id="" action="ppaction://hlinkshowjump?jump=nextslide"/>
          </p:cNvPr>
          <p:cNvSpPr/>
          <p:nvPr/>
        </p:nvSpPr>
        <p:spPr>
          <a:xfrm rot="16200000">
            <a:off x="5453578" y="6321682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>
            <a:hlinkHover r:id="" action="ppaction://hlinkshowjump?jump=nextslide"/>
          </p:cNvPr>
          <p:cNvSpPr/>
          <p:nvPr/>
        </p:nvSpPr>
        <p:spPr>
          <a:xfrm rot="16200000">
            <a:off x="3460020" y="6383612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>
            <a:hlinkHover r:id="" action="ppaction://hlinkshowjump?jump=nextslide"/>
          </p:cNvPr>
          <p:cNvSpPr/>
          <p:nvPr/>
        </p:nvSpPr>
        <p:spPr>
          <a:xfrm rot="16200000">
            <a:off x="1056635" y="803850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>
            <a:hlinkHover r:id="" action="ppaction://hlinkshowjump?jump=nextslide"/>
          </p:cNvPr>
          <p:cNvSpPr/>
          <p:nvPr/>
        </p:nvSpPr>
        <p:spPr>
          <a:xfrm rot="16200000">
            <a:off x="1326799" y="550318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Rectangle 181">
            <a:hlinkHover r:id="" action="ppaction://hlinkshowjump?jump=nextslide"/>
          </p:cNvPr>
          <p:cNvSpPr/>
          <p:nvPr/>
        </p:nvSpPr>
        <p:spPr>
          <a:xfrm rot="16200000">
            <a:off x="1620388" y="1075727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>
            <a:hlinkHover r:id="" action="ppaction://hlinkshowjump?jump=nextslide"/>
          </p:cNvPr>
          <p:cNvSpPr/>
          <p:nvPr/>
        </p:nvSpPr>
        <p:spPr>
          <a:xfrm rot="16200000">
            <a:off x="1777141" y="633066"/>
            <a:ext cx="45719" cy="50967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 183">
            <a:hlinkHover r:id="" action="ppaction://hlinkshowjump?jump=nextslide"/>
          </p:cNvPr>
          <p:cNvSpPr/>
          <p:nvPr/>
        </p:nvSpPr>
        <p:spPr>
          <a:xfrm rot="16200000">
            <a:off x="1991689" y="1693370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 184">
            <a:hlinkHover r:id="" action="ppaction://hlinkshowjump?jump=nextslide"/>
          </p:cNvPr>
          <p:cNvSpPr/>
          <p:nvPr/>
        </p:nvSpPr>
        <p:spPr>
          <a:xfrm rot="16200000">
            <a:off x="3470414" y="742024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Rectangle 185">
            <a:hlinkHover r:id="" action="ppaction://hlinkshowjump?jump=nextslide"/>
          </p:cNvPr>
          <p:cNvSpPr/>
          <p:nvPr/>
        </p:nvSpPr>
        <p:spPr>
          <a:xfrm rot="16200000">
            <a:off x="2114063" y="1482106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Rectangle 186">
            <a:hlinkHover r:id="" action="ppaction://hlinkshowjump?jump=nextslide"/>
          </p:cNvPr>
          <p:cNvSpPr/>
          <p:nvPr/>
        </p:nvSpPr>
        <p:spPr>
          <a:xfrm rot="16200000">
            <a:off x="4813587" y="382532"/>
            <a:ext cx="45719" cy="580555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>
            <a:hlinkHover r:id="" action="ppaction://hlinkshowjump?jump=nextslide"/>
          </p:cNvPr>
          <p:cNvSpPr/>
          <p:nvPr/>
        </p:nvSpPr>
        <p:spPr>
          <a:xfrm rot="16200000">
            <a:off x="4297298" y="2571768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>
            <a:hlinkHover r:id="" action="ppaction://hlinkshowjump?jump=nextslide"/>
          </p:cNvPr>
          <p:cNvSpPr/>
          <p:nvPr/>
        </p:nvSpPr>
        <p:spPr>
          <a:xfrm rot="16200000">
            <a:off x="3963032" y="1713866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>
            <a:hlinkHover r:id="" action="ppaction://hlinkshowjump?jump=nextslide"/>
          </p:cNvPr>
          <p:cNvSpPr/>
          <p:nvPr/>
        </p:nvSpPr>
        <p:spPr>
          <a:xfrm rot="16200000">
            <a:off x="4860005" y="1784393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>
            <a:hlinkHover r:id="" action="ppaction://hlinkshowjump?jump=nextslide"/>
          </p:cNvPr>
          <p:cNvSpPr/>
          <p:nvPr/>
        </p:nvSpPr>
        <p:spPr>
          <a:xfrm rot="16200000">
            <a:off x="5419440" y="1530489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 191">
            <a:hlinkHover r:id="" action="ppaction://hlinkshowjump?jump=nextslide"/>
          </p:cNvPr>
          <p:cNvSpPr/>
          <p:nvPr/>
        </p:nvSpPr>
        <p:spPr>
          <a:xfrm rot="16200000">
            <a:off x="4693540" y="3436268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>
            <a:hlinkHover r:id="" action="ppaction://hlinkshowjump?jump=nextslide"/>
          </p:cNvPr>
          <p:cNvSpPr/>
          <p:nvPr/>
        </p:nvSpPr>
        <p:spPr>
          <a:xfrm rot="16200000">
            <a:off x="2411296" y="2427677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93">
            <a:hlinkHover r:id="" action="ppaction://hlinkshowjump?jump=nextslide"/>
          </p:cNvPr>
          <p:cNvSpPr/>
          <p:nvPr/>
        </p:nvSpPr>
        <p:spPr>
          <a:xfrm rot="16200000">
            <a:off x="3341672" y="3043854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>
            <a:hlinkHover r:id="" action="ppaction://hlinkshowjump?jump=nextslide"/>
          </p:cNvPr>
          <p:cNvSpPr/>
          <p:nvPr/>
        </p:nvSpPr>
        <p:spPr>
          <a:xfrm rot="16200000">
            <a:off x="4026205" y="6192179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ctangle 195">
            <a:hlinkHover r:id="" action="ppaction://hlinkshowjump?jump=nextslide"/>
          </p:cNvPr>
          <p:cNvSpPr/>
          <p:nvPr/>
        </p:nvSpPr>
        <p:spPr>
          <a:xfrm>
            <a:off x="1998307" y="919254"/>
            <a:ext cx="45860" cy="32474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ectangle 196">
            <a:hlinkHover r:id="" action="ppaction://hlinkshowjump?jump=nextslide"/>
          </p:cNvPr>
          <p:cNvSpPr/>
          <p:nvPr/>
        </p:nvSpPr>
        <p:spPr>
          <a:xfrm>
            <a:off x="1492028" y="675258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ectangle 197">
            <a:hlinkHover r:id="" action="ppaction://hlinkshowjump?jump=nextslide"/>
          </p:cNvPr>
          <p:cNvSpPr/>
          <p:nvPr/>
        </p:nvSpPr>
        <p:spPr>
          <a:xfrm>
            <a:off x="3646832" y="656024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Rectangle 198">
            <a:hlinkHover r:id="" action="ppaction://hlinkshowjump?jump=nextslide"/>
          </p:cNvPr>
          <p:cNvSpPr/>
          <p:nvPr/>
        </p:nvSpPr>
        <p:spPr>
          <a:xfrm>
            <a:off x="1209543" y="42430"/>
            <a:ext cx="45719" cy="21584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Rectangle 199">
            <a:hlinkHover r:id="" action="ppaction://hlinkshowjump?jump=nextslide"/>
          </p:cNvPr>
          <p:cNvSpPr/>
          <p:nvPr/>
        </p:nvSpPr>
        <p:spPr>
          <a:xfrm>
            <a:off x="916383" y="416168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ctangle 200">
            <a:hlinkHover r:id="" action="ppaction://hlinkshowjump?jump=nextslide"/>
          </p:cNvPr>
          <p:cNvSpPr/>
          <p:nvPr/>
        </p:nvSpPr>
        <p:spPr>
          <a:xfrm>
            <a:off x="1209543" y="534797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ectangle 201">
            <a:hlinkHover r:id="" action="ppaction://hlinkshowjump?jump=nextslide"/>
          </p:cNvPr>
          <p:cNvSpPr/>
          <p:nvPr/>
        </p:nvSpPr>
        <p:spPr>
          <a:xfrm>
            <a:off x="605586" y="77614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ectangle 202">
            <a:hlinkHover r:id="" action="ppaction://hlinkshowjump?jump=nextslide"/>
          </p:cNvPr>
          <p:cNvSpPr/>
          <p:nvPr/>
        </p:nvSpPr>
        <p:spPr>
          <a:xfrm>
            <a:off x="939243" y="973495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Rectangle 220">
            <a:hlinkHover r:id="" action="ppaction://hlinkshowjump?jump=nextslide"/>
          </p:cNvPr>
          <p:cNvSpPr/>
          <p:nvPr/>
        </p:nvSpPr>
        <p:spPr>
          <a:xfrm>
            <a:off x="321937" y="378351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Rectangle 222">
            <a:hlinkHover r:id="" action="ppaction://hlinkshowjump?jump=nextslide"/>
          </p:cNvPr>
          <p:cNvSpPr/>
          <p:nvPr/>
        </p:nvSpPr>
        <p:spPr>
          <a:xfrm>
            <a:off x="3601113" y="2164039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Rectangle 223">
            <a:hlinkHover r:id="" action="ppaction://hlinkshowjump?jump=nextslide"/>
          </p:cNvPr>
          <p:cNvSpPr/>
          <p:nvPr/>
        </p:nvSpPr>
        <p:spPr>
          <a:xfrm>
            <a:off x="4806487" y="77614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Rectangle 224">
            <a:hlinkHover r:id="" action="ppaction://hlinkshowjump?jump=nextslide"/>
          </p:cNvPr>
          <p:cNvSpPr/>
          <p:nvPr/>
        </p:nvSpPr>
        <p:spPr>
          <a:xfrm>
            <a:off x="5098149" y="415855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Rectangle 225">
            <a:hlinkHover r:id="" action="ppaction://hlinkshowjump?jump=nextslide"/>
          </p:cNvPr>
          <p:cNvSpPr/>
          <p:nvPr/>
        </p:nvSpPr>
        <p:spPr>
          <a:xfrm>
            <a:off x="4087562" y="2173894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Rectangle 226">
            <a:hlinkHover r:id="" action="ppaction://hlinkshowjump?jump=nextslide"/>
          </p:cNvPr>
          <p:cNvSpPr/>
          <p:nvPr/>
        </p:nvSpPr>
        <p:spPr>
          <a:xfrm>
            <a:off x="5018179" y="1906054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ectangle 227">
            <a:hlinkHover r:id="" action="ppaction://hlinkshowjump?jump=nextslide"/>
          </p:cNvPr>
          <p:cNvSpPr/>
          <p:nvPr/>
        </p:nvSpPr>
        <p:spPr>
          <a:xfrm>
            <a:off x="4728469" y="1643250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ectangle 228">
            <a:hlinkHover r:id="" action="ppaction://hlinkshowjump?jump=nextslide"/>
          </p:cNvPr>
          <p:cNvSpPr/>
          <p:nvPr/>
        </p:nvSpPr>
        <p:spPr>
          <a:xfrm>
            <a:off x="5315438" y="1910664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ectangle 229">
            <a:hlinkHover r:id="" action="ppaction://hlinkshowjump?jump=nextslide"/>
          </p:cNvPr>
          <p:cNvSpPr/>
          <p:nvPr/>
        </p:nvSpPr>
        <p:spPr>
          <a:xfrm>
            <a:off x="2557223" y="2444187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>
            <a:hlinkHover r:id="" action="ppaction://hlinkshowjump?jump=nextslide"/>
          </p:cNvPr>
          <p:cNvSpPr/>
          <p:nvPr/>
        </p:nvSpPr>
        <p:spPr>
          <a:xfrm>
            <a:off x="3236877" y="2537017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 231">
            <a:hlinkHover r:id="" action="ppaction://hlinkshowjump?jump=nextslide"/>
          </p:cNvPr>
          <p:cNvSpPr/>
          <p:nvPr/>
        </p:nvSpPr>
        <p:spPr>
          <a:xfrm>
            <a:off x="3913859" y="4973204"/>
            <a:ext cx="45719" cy="136585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ectangle 232">
            <a:hlinkHover r:id="" action="ppaction://hlinkshowjump?jump=nextslide"/>
          </p:cNvPr>
          <p:cNvSpPr/>
          <p:nvPr/>
        </p:nvSpPr>
        <p:spPr>
          <a:xfrm>
            <a:off x="4526195" y="6515877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Rectangle 233">
            <a:hlinkHover r:id="" action="ppaction://hlinkshowjump?jump=nextslide"/>
          </p:cNvPr>
          <p:cNvSpPr/>
          <p:nvPr/>
        </p:nvSpPr>
        <p:spPr>
          <a:xfrm>
            <a:off x="4417966" y="4737604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Rectangle 234">
            <a:hlinkHover r:id="" action="ppaction://hlinkshowjump?jump=nextslide"/>
          </p:cNvPr>
          <p:cNvSpPr/>
          <p:nvPr/>
        </p:nvSpPr>
        <p:spPr>
          <a:xfrm>
            <a:off x="5585300" y="6211474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Rectangle 235">
            <a:hlinkHover r:id="" action="ppaction://hlinkshowjump?jump=nextslide"/>
          </p:cNvPr>
          <p:cNvSpPr/>
          <p:nvPr/>
        </p:nvSpPr>
        <p:spPr>
          <a:xfrm>
            <a:off x="5199335" y="2181581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Rectangle 239">
            <a:hlinkHover r:id="" action="ppaction://hlinkshowjump?jump=nextslide"/>
          </p:cNvPr>
          <p:cNvSpPr/>
          <p:nvPr/>
        </p:nvSpPr>
        <p:spPr>
          <a:xfrm>
            <a:off x="3430135" y="690985"/>
            <a:ext cx="122304" cy="115887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Rectangle 240">
            <a:hlinkHover r:id="" action="ppaction://hlinkshowjump?jump=nextslide"/>
          </p:cNvPr>
          <p:cNvSpPr/>
          <p:nvPr/>
        </p:nvSpPr>
        <p:spPr>
          <a:xfrm>
            <a:off x="1356769" y="496055"/>
            <a:ext cx="122304" cy="115887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Rectangle 241">
            <a:hlinkHover r:id="" action="ppaction://hlinkshowjump?jump=nextslide"/>
          </p:cNvPr>
          <p:cNvSpPr/>
          <p:nvPr/>
        </p:nvSpPr>
        <p:spPr>
          <a:xfrm>
            <a:off x="1361792" y="88446"/>
            <a:ext cx="122304" cy="115887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Rectangle 242">
            <a:hlinkHover r:id="" action="ppaction://hlinkshowjump?jump=nextslide"/>
          </p:cNvPr>
          <p:cNvSpPr/>
          <p:nvPr/>
        </p:nvSpPr>
        <p:spPr>
          <a:xfrm>
            <a:off x="3424460" y="299968"/>
            <a:ext cx="122304" cy="115887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204" name="Rectangle 203">
            <a:hlinkHover r:id="" action="ppaction://hlinkshowjump?jump=nextslide"/>
          </p:cNvPr>
          <p:cNvSpPr/>
          <p:nvPr/>
        </p:nvSpPr>
        <p:spPr>
          <a:xfrm>
            <a:off x="3789699" y="133348"/>
            <a:ext cx="74885" cy="8877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 204">
            <a:hlinkHover r:id="" action="ppaction://hlinkshowjump?jump=nextslide"/>
          </p:cNvPr>
          <p:cNvSpPr/>
          <p:nvPr/>
        </p:nvSpPr>
        <p:spPr>
          <a:xfrm>
            <a:off x="5590834" y="2177122"/>
            <a:ext cx="69036" cy="833315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ectangle 205">
            <a:hlinkHover r:id="" action="ppaction://hlinkshowjump?jump=nextslide"/>
          </p:cNvPr>
          <p:cNvSpPr/>
          <p:nvPr/>
        </p:nvSpPr>
        <p:spPr>
          <a:xfrm>
            <a:off x="3949491" y="842290"/>
            <a:ext cx="74885" cy="8877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Rectangle 217">
            <a:hlinkHover r:id="" action="ppaction://hlinkshowjump?jump=nextslide"/>
          </p:cNvPr>
          <p:cNvSpPr/>
          <p:nvPr/>
        </p:nvSpPr>
        <p:spPr>
          <a:xfrm>
            <a:off x="2734934" y="2027053"/>
            <a:ext cx="132291" cy="14321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lus 1"/>
          <p:cNvSpPr/>
          <p:nvPr/>
        </p:nvSpPr>
        <p:spPr>
          <a:xfrm>
            <a:off x="3297175" y="869668"/>
            <a:ext cx="851332" cy="888949"/>
          </a:xfrm>
          <a:prstGeom prst="mathPlus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Rectangle 219">
            <a:hlinkHover r:id="" action="ppaction://hlinkshowjump?jump=nextslide"/>
          </p:cNvPr>
          <p:cNvSpPr/>
          <p:nvPr/>
        </p:nvSpPr>
        <p:spPr>
          <a:xfrm rot="16200000">
            <a:off x="5482943" y="3799345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Rectangle 221">
            <a:hlinkHover r:id="" action="ppaction://hlinkshowjump?jump=nextslide"/>
          </p:cNvPr>
          <p:cNvSpPr/>
          <p:nvPr/>
        </p:nvSpPr>
        <p:spPr>
          <a:xfrm rot="16200000">
            <a:off x="5162200" y="6046849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Rectangle 236">
            <a:hlinkHover r:id="" action="ppaction://hlinkshowjump?jump=nextslide"/>
          </p:cNvPr>
          <p:cNvSpPr/>
          <p:nvPr/>
        </p:nvSpPr>
        <p:spPr>
          <a:xfrm rot="16200000">
            <a:off x="4641087" y="4115856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Rectangle 237">
            <a:hlinkHover r:id="" action="ppaction://hlinkshowjump?jump=nextslide"/>
          </p:cNvPr>
          <p:cNvSpPr/>
          <p:nvPr/>
        </p:nvSpPr>
        <p:spPr>
          <a:xfrm rot="16200000">
            <a:off x="4956989" y="2716127"/>
            <a:ext cx="45762" cy="2907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ctangle 246">
            <a:hlinkHover r:id="" action="ppaction://hlinkshowjump?jump=nextslide"/>
          </p:cNvPr>
          <p:cNvSpPr/>
          <p:nvPr/>
        </p:nvSpPr>
        <p:spPr>
          <a:xfrm>
            <a:off x="5375535" y="716736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Rectangle 247">
            <a:hlinkHover r:id="" action="ppaction://hlinkshowjump?jump=nextslide"/>
          </p:cNvPr>
          <p:cNvSpPr/>
          <p:nvPr/>
        </p:nvSpPr>
        <p:spPr>
          <a:xfrm>
            <a:off x="7954162" y="1140431"/>
            <a:ext cx="65893" cy="463563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Rectangle 248">
            <a:hlinkHover r:id="" action="ppaction://hlinkshowjump?jump=nextslide"/>
          </p:cNvPr>
          <p:cNvSpPr/>
          <p:nvPr/>
        </p:nvSpPr>
        <p:spPr>
          <a:xfrm>
            <a:off x="7069118" y="1465634"/>
            <a:ext cx="45719" cy="424989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Rectangle 249">
            <a:hlinkHover r:id="" action="ppaction://hlinkshowjump?jump=nextslide"/>
          </p:cNvPr>
          <p:cNvSpPr/>
          <p:nvPr/>
        </p:nvSpPr>
        <p:spPr>
          <a:xfrm>
            <a:off x="6731994" y="1128384"/>
            <a:ext cx="53856" cy="503237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Rectangle 250">
            <a:hlinkHover r:id="" action="ppaction://hlinkshowjump?jump=nextslide"/>
          </p:cNvPr>
          <p:cNvSpPr/>
          <p:nvPr/>
        </p:nvSpPr>
        <p:spPr>
          <a:xfrm>
            <a:off x="4950365" y="5532238"/>
            <a:ext cx="45719" cy="2632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Rectangle 251">
            <a:hlinkHover r:id="" action="ppaction://hlinkshowjump?jump=nextslide"/>
          </p:cNvPr>
          <p:cNvSpPr/>
          <p:nvPr/>
        </p:nvSpPr>
        <p:spPr>
          <a:xfrm>
            <a:off x="7626388" y="1460842"/>
            <a:ext cx="45719" cy="364266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Rectangle 252">
            <a:hlinkHover r:id="" action="ppaction://hlinkshowjump?jump=nextslide"/>
          </p:cNvPr>
          <p:cNvSpPr/>
          <p:nvPr/>
        </p:nvSpPr>
        <p:spPr>
          <a:xfrm rot="16200000">
            <a:off x="7516384" y="4954739"/>
            <a:ext cx="45719" cy="28227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Rectangle 253">
            <a:hlinkHover r:id="" action="ppaction://hlinkshowjump?jump=nextslide"/>
          </p:cNvPr>
          <p:cNvSpPr/>
          <p:nvPr/>
        </p:nvSpPr>
        <p:spPr>
          <a:xfrm>
            <a:off x="7381534" y="1899031"/>
            <a:ext cx="45719" cy="3237917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7093" y="133348"/>
            <a:ext cx="197079" cy="194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453808" y="4798415"/>
            <a:ext cx="138193" cy="139304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232745" y="5352441"/>
            <a:ext cx="634314" cy="24622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Finish</a:t>
            </a:r>
            <a:endParaRPr lang="en-US" sz="1000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7470197" y="4970727"/>
            <a:ext cx="46775" cy="35787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46356" y="105464"/>
            <a:ext cx="70442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SIKE! Real finish</a:t>
            </a:r>
          </a:p>
        </p:txBody>
      </p:sp>
      <p:cxnSp>
        <p:nvCxnSpPr>
          <p:cNvPr id="18" name="Straight Arrow Connector 17"/>
          <p:cNvCxnSpPr>
            <a:stCxn id="17" idx="1"/>
            <a:endCxn id="12" idx="3"/>
          </p:cNvCxnSpPr>
          <p:nvPr/>
        </p:nvCxnSpPr>
        <p:spPr>
          <a:xfrm flipH="1" flipV="1">
            <a:off x="304172" y="230511"/>
            <a:ext cx="242184" cy="1634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Rectangle 243">
            <a:hlinkHover r:id="" action="ppaction://hlinkshowjump?jump=nextslide"/>
          </p:cNvPr>
          <p:cNvSpPr/>
          <p:nvPr/>
        </p:nvSpPr>
        <p:spPr>
          <a:xfrm>
            <a:off x="5603817" y="4259586"/>
            <a:ext cx="45719" cy="75928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>
            <a:hlinkHover r:id="" action="ppaction://hlinkshowjump?jump=nextslide"/>
          </p:cNvPr>
          <p:cNvCxnSpPr/>
          <p:nvPr/>
        </p:nvCxnSpPr>
        <p:spPr>
          <a:xfrm flipV="1">
            <a:off x="410458" y="258270"/>
            <a:ext cx="135898" cy="157585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68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22222E-6 L -0.22153 -0.002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76" y="-11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3333E-6 L -0.23212 -0.0032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15" y="-16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44444E-6 L 0.22553 0.0009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67" y="4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L 0.22621 0.0009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02" y="4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-2.77778E-6 0.103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16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37E-7 L 0.00122 -0.1062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40" grpId="0" animBg="1"/>
      <p:bldP spid="241" grpId="0" animBg="1"/>
      <p:bldP spid="242" grpId="0" animBg="1"/>
      <p:bldP spid="243" grpId="0" animBg="1"/>
      <p:bldP spid="204" grpId="0" animBg="1"/>
      <p:bldP spid="206" grpId="0" animBg="1"/>
      <p:bldP spid="2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hlinkClick r:id="" action="ppaction://hlinkshowjump?jump=previousslide"/>
          </p:cNvPr>
          <p:cNvSpPr/>
          <p:nvPr/>
        </p:nvSpPr>
        <p:spPr>
          <a:xfrm>
            <a:off x="296563" y="6203092"/>
            <a:ext cx="560173" cy="362465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327325" y="4584883"/>
            <a:ext cx="2669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Restart</a:t>
            </a:r>
            <a:endParaRPr lang="en-US" dirty="0"/>
          </a:p>
        </p:txBody>
      </p:sp>
      <p:sp>
        <p:nvSpPr>
          <p:cNvPr id="5" name="Left Arrow 4"/>
          <p:cNvSpPr/>
          <p:nvPr/>
        </p:nvSpPr>
        <p:spPr>
          <a:xfrm rot="18057737">
            <a:off x="686907" y="5342768"/>
            <a:ext cx="1022848" cy="205946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747" y="417267"/>
            <a:ext cx="4925193" cy="462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546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7600" y="2051222"/>
            <a:ext cx="6334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You’re a cheater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83459" y="2586681"/>
            <a:ext cx="194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 away </a:t>
            </a:r>
            <a:r>
              <a:rPr lang="en-US" dirty="0" err="1" smtClean="0"/>
              <a:t>ya</a:t>
            </a:r>
            <a:r>
              <a:rPr lang="en-US" dirty="0" smtClean="0"/>
              <a:t>’ goof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55212" y="0"/>
            <a:ext cx="12822030" cy="719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35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</TotalTime>
  <Words>28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Jacolby Poulsen</dc:creator>
  <cp:lastModifiedBy>Jacolby Poulsen</cp:lastModifiedBy>
  <cp:revision>19</cp:revision>
  <dcterms:created xsi:type="dcterms:W3CDTF">2015-11-10T20:17:22Z</dcterms:created>
  <dcterms:modified xsi:type="dcterms:W3CDTF">2015-11-16T20:48:48Z</dcterms:modified>
</cp:coreProperties>
</file>