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1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9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67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7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8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3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6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4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6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0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1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A046A-815C-45F0-9061-264A0924983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C3613-B0EE-4437-90D5-4ED6C2B92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735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902" y="90616"/>
            <a:ext cx="11862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</a:rPr>
              <a:t>Put Cursor Here</a:t>
            </a:r>
            <a:endParaRPr lang="en-US" sz="1200" dirty="0">
              <a:latin typeface="+mj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22419" y="416011"/>
            <a:ext cx="214182" cy="271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Connector 12">
            <a:hlinkHover r:id="" action="ppaction://hlinkshowjump?jump=nextslide"/>
          </p:cNvPr>
          <p:cNvSpPr/>
          <p:nvPr/>
        </p:nvSpPr>
        <p:spPr>
          <a:xfrm>
            <a:off x="436601" y="736255"/>
            <a:ext cx="230661" cy="21418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1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1"/>
            <a:ext cx="34598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6331" y="0"/>
            <a:ext cx="377669" cy="6858001"/>
          </a:xfrm>
          <a:prstGeom prst="rect">
            <a:avLst/>
          </a:prstGeom>
        </p:spPr>
      </p:pic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382012" y="-4010627"/>
            <a:ext cx="378941" cy="8412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370808" y="2462479"/>
            <a:ext cx="378941" cy="8412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345988" y="3429000"/>
            <a:ext cx="4668929" cy="5491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>
            <a:off x="1194530" y="935783"/>
            <a:ext cx="1399485" cy="251338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Hover r:id="" action="ppaction://hlinkshowjump?jump=nextslide"/>
          </p:cNvPr>
          <p:cNvSpPr/>
          <p:nvPr/>
        </p:nvSpPr>
        <p:spPr>
          <a:xfrm rot="10800000">
            <a:off x="513164" y="406765"/>
            <a:ext cx="1322480" cy="22482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hlinkHover r:id="" action="ppaction://hlinkshowjump?jump=nextslide"/>
          </p:cNvPr>
          <p:cNvSpPr/>
          <p:nvPr/>
        </p:nvSpPr>
        <p:spPr>
          <a:xfrm rot="10800000">
            <a:off x="1952523" y="391734"/>
            <a:ext cx="1891637" cy="25694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Tri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45989" y="732966"/>
            <a:ext cx="862669" cy="272245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3163" y="301942"/>
            <a:ext cx="832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</a:t>
            </a:r>
            <a:endParaRPr lang="en-US" dirty="0"/>
          </a:p>
        </p:txBody>
      </p:sp>
      <p:sp>
        <p:nvSpPr>
          <p:cNvPr id="10" name="Isosceles Triangle 9">
            <a:hlinkHover r:id="" action="ppaction://hlinkshowjump?jump=nextslide"/>
          </p:cNvPr>
          <p:cNvSpPr/>
          <p:nvPr/>
        </p:nvSpPr>
        <p:spPr>
          <a:xfrm>
            <a:off x="3161583" y="757000"/>
            <a:ext cx="1853333" cy="2672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4084499" y="771873"/>
            <a:ext cx="4129499" cy="329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7271788" y="1217447"/>
            <a:ext cx="1463040" cy="14630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>
            <a:hlinkHover r:id="" action="ppaction://hlinkshowjump?jump=nextslide"/>
          </p:cNvPr>
          <p:cNvSpPr/>
          <p:nvPr/>
        </p:nvSpPr>
        <p:spPr>
          <a:xfrm>
            <a:off x="6223975" y="1589590"/>
            <a:ext cx="1463040" cy="14630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5037098" y="1347728"/>
            <a:ext cx="1463040" cy="146304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ingle Corner Rectangle 6">
            <a:hlinkHover r:id="" action="ppaction://hlinkshowjump?jump=nextslide"/>
          </p:cNvPr>
          <p:cNvSpPr/>
          <p:nvPr/>
        </p:nvSpPr>
        <p:spPr>
          <a:xfrm rot="10800000">
            <a:off x="5470320" y="3091471"/>
            <a:ext cx="3297044" cy="886712"/>
          </a:xfrm>
          <a:prstGeom prst="snip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32-Point Star 8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7183572" y="5433001"/>
            <a:ext cx="914400" cy="91440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304525" y="5715234"/>
            <a:ext cx="80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Finish</a:t>
            </a:r>
          </a:p>
        </p:txBody>
      </p:sp>
      <p:sp>
        <p:nvSpPr>
          <p:cNvPr id="8" name="Flowchart: Collate 7">
            <a:hlinkHover r:id="" action="ppaction://hlinkshowjump?jump=nextslide"/>
          </p:cNvPr>
          <p:cNvSpPr/>
          <p:nvPr/>
        </p:nvSpPr>
        <p:spPr>
          <a:xfrm>
            <a:off x="4151062" y="4073511"/>
            <a:ext cx="731520" cy="73152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lowchart: Collate 22">
            <a:hlinkHover r:id="" action="ppaction://hlinkshowjump?jump=nextslide"/>
          </p:cNvPr>
          <p:cNvSpPr/>
          <p:nvPr/>
        </p:nvSpPr>
        <p:spPr>
          <a:xfrm>
            <a:off x="3143376" y="4083668"/>
            <a:ext cx="731520" cy="73152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lowchart: Collate 23">
            <a:hlinkHover r:id="" action="ppaction://hlinkshowjump?jump=nextslide"/>
          </p:cNvPr>
          <p:cNvSpPr/>
          <p:nvPr/>
        </p:nvSpPr>
        <p:spPr>
          <a:xfrm>
            <a:off x="2241702" y="4065374"/>
            <a:ext cx="731520" cy="73152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lowchart: Collate 24">
            <a:hlinkHover r:id="" action="ppaction://hlinkshowjump?jump=nextslide"/>
          </p:cNvPr>
          <p:cNvSpPr/>
          <p:nvPr/>
        </p:nvSpPr>
        <p:spPr>
          <a:xfrm>
            <a:off x="1361912" y="4065374"/>
            <a:ext cx="731520" cy="73152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Flowchart: Collate 25">
            <a:hlinkHover r:id="" action="ppaction://hlinkshowjump?jump=nextslide"/>
          </p:cNvPr>
          <p:cNvSpPr/>
          <p:nvPr/>
        </p:nvSpPr>
        <p:spPr>
          <a:xfrm>
            <a:off x="354226" y="4073511"/>
            <a:ext cx="731520" cy="73152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470320" y="3989901"/>
            <a:ext cx="252578" cy="20781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933727" y="4886952"/>
            <a:ext cx="4527171" cy="268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hevron 33">
            <a:hlinkHover r:id="" action="ppaction://hlinkshowjump?jump=nextslide"/>
          </p:cNvPr>
          <p:cNvSpPr/>
          <p:nvPr/>
        </p:nvSpPr>
        <p:spPr>
          <a:xfrm>
            <a:off x="947672" y="5158980"/>
            <a:ext cx="1381109" cy="99677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hevron 34">
            <a:hlinkHover r:id="" action="ppaction://hlinkshowjump?jump=nextslide"/>
          </p:cNvPr>
          <p:cNvSpPr/>
          <p:nvPr/>
        </p:nvSpPr>
        <p:spPr>
          <a:xfrm>
            <a:off x="2535499" y="5474804"/>
            <a:ext cx="1381109" cy="99677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hevron 35">
            <a:hlinkHover r:id="" action="ppaction://hlinkshowjump?jump=nextslide"/>
          </p:cNvPr>
          <p:cNvSpPr/>
          <p:nvPr/>
        </p:nvSpPr>
        <p:spPr>
          <a:xfrm>
            <a:off x="4084500" y="5163378"/>
            <a:ext cx="1381109" cy="99677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5722898" y="5873578"/>
            <a:ext cx="587738" cy="194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6672283" y="4904041"/>
            <a:ext cx="287758" cy="1567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6128879" y="4311530"/>
            <a:ext cx="181757" cy="1571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6128879" y="4111769"/>
            <a:ext cx="2258520" cy="196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6672283" y="4753366"/>
            <a:ext cx="1223109" cy="133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8374090" y="4111769"/>
            <a:ext cx="107747" cy="1189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1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0"/>
                            </p:stCondLst>
                            <p:childTnLst>
                              <p:par>
                                <p:cTn id="26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  <p:bldP spid="22" grpId="0" animBg="1"/>
      <p:bldP spid="8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>
            <a:hlinkClick r:id="" action="ppaction://hlinkshowjump?jump=firstslide"/>
          </p:cNvPr>
          <p:cNvSpPr/>
          <p:nvPr/>
        </p:nvSpPr>
        <p:spPr>
          <a:xfrm>
            <a:off x="856734" y="659028"/>
            <a:ext cx="1565189" cy="1351006"/>
          </a:xfrm>
          <a:prstGeom prst="smileyFac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+mj-lt"/>
              </a:rPr>
              <a:t>Click  me to try again</a:t>
            </a:r>
            <a:endParaRPr lang="en-US" sz="12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18486" y="1713470"/>
            <a:ext cx="261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Loser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</p:txBody>
      </p:sp>
    </p:spTree>
    <p:extLst>
      <p:ext uri="{BB962C8B-B14F-4D97-AF65-F5344CB8AC3E}">
        <p14:creationId xmlns:p14="http://schemas.microsoft.com/office/powerpoint/2010/main" val="275690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iley Face 3"/>
          <p:cNvSpPr/>
          <p:nvPr/>
        </p:nvSpPr>
        <p:spPr>
          <a:xfrm>
            <a:off x="980303" y="560173"/>
            <a:ext cx="1532238" cy="1309817"/>
          </a:xfrm>
          <a:prstGeom prst="smileyFac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674076" y="675502"/>
            <a:ext cx="492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29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15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Kortney Charnews</dc:creator>
  <cp:lastModifiedBy>Kortney Charnews</cp:lastModifiedBy>
  <cp:revision>19</cp:revision>
  <dcterms:created xsi:type="dcterms:W3CDTF">2015-11-10T20:17:13Z</dcterms:created>
  <dcterms:modified xsi:type="dcterms:W3CDTF">2015-11-16T20:21:03Z</dcterms:modified>
</cp:coreProperties>
</file>