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ECE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0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817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7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901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18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519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24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4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786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2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21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62EB1-D61D-4576-826A-DE670CB30F6B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FB6E0-F0FC-4842-A4D7-3B59DCECB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93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>
            <a:hlinkClick r:id="" action="ppaction://hlinkshowjump?jump=nextslide"/>
          </p:cNvPr>
          <p:cNvSpPr/>
          <p:nvPr/>
        </p:nvSpPr>
        <p:spPr>
          <a:xfrm>
            <a:off x="3945924" y="2866768"/>
            <a:ext cx="1194487" cy="947352"/>
          </a:xfrm>
          <a:prstGeom prst="cloud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13653" y="3155778"/>
            <a:ext cx="659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rush Script MT" panose="03060802040406070304" pitchFamily="66" charset="0"/>
              </a:rPr>
              <a:t>Start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32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1021491" y="4934465"/>
            <a:ext cx="1194487" cy="947352"/>
          </a:xfrm>
          <a:prstGeom prst="cloud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ame 6"/>
          <p:cNvSpPr/>
          <p:nvPr/>
        </p:nvSpPr>
        <p:spPr>
          <a:xfrm>
            <a:off x="-74140" y="8238"/>
            <a:ext cx="9144000" cy="6858000"/>
          </a:xfrm>
          <a:prstGeom prst="fram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9" name="Straight Connector 28">
            <a:hlinkHover r:id="" action="ppaction://hlinkshowjump?jump=nextslide"/>
          </p:cNvPr>
          <p:cNvCxnSpPr/>
          <p:nvPr/>
        </p:nvCxnSpPr>
        <p:spPr>
          <a:xfrm>
            <a:off x="840259" y="4135395"/>
            <a:ext cx="1622855" cy="8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hlinkHover r:id="" action="ppaction://hlinkshowjump?jump=nextslide"/>
          </p:cNvPr>
          <p:cNvCxnSpPr/>
          <p:nvPr/>
        </p:nvCxnSpPr>
        <p:spPr>
          <a:xfrm flipV="1">
            <a:off x="2570205" y="4621429"/>
            <a:ext cx="24715" cy="1375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hlinkHover r:id="" action="ppaction://hlinkshowjump?jump=nextslide"/>
          </p:cNvPr>
          <p:cNvCxnSpPr/>
          <p:nvPr/>
        </p:nvCxnSpPr>
        <p:spPr>
          <a:xfrm flipV="1">
            <a:off x="2463113" y="2426040"/>
            <a:ext cx="0" cy="1717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hlinkHover r:id="" action="ppaction://hlinkshowjump?jump=nextslide"/>
          </p:cNvPr>
          <p:cNvCxnSpPr/>
          <p:nvPr/>
        </p:nvCxnSpPr>
        <p:spPr>
          <a:xfrm>
            <a:off x="2619633" y="4621429"/>
            <a:ext cx="1622855" cy="8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Explosion 2 37"/>
          <p:cNvSpPr/>
          <p:nvPr/>
        </p:nvSpPr>
        <p:spPr>
          <a:xfrm>
            <a:off x="6969211" y="947352"/>
            <a:ext cx="1227437" cy="1161535"/>
          </a:xfrm>
          <a:prstGeom prst="irregularSeal2">
            <a:avLst/>
          </a:prstGeom>
          <a:solidFill>
            <a:srgbClr val="ECE8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hlinkHover r:id="" action="ppaction://hlinkshowjump?jump=nextslide"/>
          </p:cNvPr>
          <p:cNvCxnSpPr/>
          <p:nvPr/>
        </p:nvCxnSpPr>
        <p:spPr>
          <a:xfrm flipH="1">
            <a:off x="4228072" y="3511378"/>
            <a:ext cx="28831" cy="11224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072714" y="3511378"/>
            <a:ext cx="1272746" cy="8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hlinkHover r:id="" action="ppaction://hlinkshowjump?jump=nextslide"/>
          </p:cNvPr>
          <p:cNvCxnSpPr/>
          <p:nvPr/>
        </p:nvCxnSpPr>
        <p:spPr>
          <a:xfrm flipH="1">
            <a:off x="3097428" y="1808205"/>
            <a:ext cx="8237" cy="17114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hlinkHover r:id="" action="ppaction://hlinkshowjump?jump=nextslide"/>
          </p:cNvPr>
          <p:cNvCxnSpPr/>
          <p:nvPr/>
        </p:nvCxnSpPr>
        <p:spPr>
          <a:xfrm flipV="1">
            <a:off x="2463113" y="782591"/>
            <a:ext cx="0" cy="1717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hlinkHover r:id="" action="ppaction://hlinkshowjump?jump=nextslide"/>
          </p:cNvPr>
          <p:cNvCxnSpPr/>
          <p:nvPr/>
        </p:nvCxnSpPr>
        <p:spPr>
          <a:xfrm flipV="1">
            <a:off x="3105665" y="1804089"/>
            <a:ext cx="2759676" cy="14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hlinkHover r:id="" action="ppaction://hlinkshowjump?jump=nextslide"/>
          </p:cNvPr>
          <p:cNvCxnSpPr/>
          <p:nvPr/>
        </p:nvCxnSpPr>
        <p:spPr>
          <a:xfrm flipV="1">
            <a:off x="5865341" y="1819021"/>
            <a:ext cx="0" cy="34037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hlinkHover r:id="" action="ppaction://hlinkshowjump?jump=nextslide"/>
          </p:cNvPr>
          <p:cNvCxnSpPr/>
          <p:nvPr/>
        </p:nvCxnSpPr>
        <p:spPr>
          <a:xfrm>
            <a:off x="5865341" y="5222789"/>
            <a:ext cx="1103870" cy="378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hlinkHover r:id="" action="ppaction://hlinkshowjump?jump=nextslide"/>
          </p:cNvPr>
          <p:cNvCxnSpPr/>
          <p:nvPr/>
        </p:nvCxnSpPr>
        <p:spPr>
          <a:xfrm flipV="1">
            <a:off x="6969211" y="3884138"/>
            <a:ext cx="0" cy="1717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hlinkHover r:id="" action="ppaction://hlinkshowjump?jump=nextslide"/>
          </p:cNvPr>
          <p:cNvCxnSpPr/>
          <p:nvPr/>
        </p:nvCxnSpPr>
        <p:spPr>
          <a:xfrm flipV="1">
            <a:off x="6956856" y="3828528"/>
            <a:ext cx="613718" cy="67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hlinkHover r:id="" action="ppaction://hlinkshowjump?jump=nextslide"/>
          </p:cNvPr>
          <p:cNvCxnSpPr/>
          <p:nvPr/>
        </p:nvCxnSpPr>
        <p:spPr>
          <a:xfrm flipH="1" flipV="1">
            <a:off x="7527324" y="2875005"/>
            <a:ext cx="39131" cy="9288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hlinkHover r:id="" action="ppaction://hlinkshowjump?jump=nextslide"/>
          </p:cNvPr>
          <p:cNvCxnSpPr/>
          <p:nvPr/>
        </p:nvCxnSpPr>
        <p:spPr>
          <a:xfrm flipV="1">
            <a:off x="7535562" y="2500183"/>
            <a:ext cx="273908" cy="4221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hlinkHover r:id="" action="ppaction://hlinkshowjump?jump=nextslide"/>
          </p:cNvPr>
          <p:cNvCxnSpPr/>
          <p:nvPr/>
        </p:nvCxnSpPr>
        <p:spPr>
          <a:xfrm flipV="1">
            <a:off x="6507892" y="1986341"/>
            <a:ext cx="710515" cy="13530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Quad Arrow 25">
            <a:hlinkHover r:id="" action="ppaction://hlinkshowjump?jump=nextslide"/>
          </p:cNvPr>
          <p:cNvSpPr/>
          <p:nvPr/>
        </p:nvSpPr>
        <p:spPr>
          <a:xfrm>
            <a:off x="5890056" y="3426942"/>
            <a:ext cx="988540" cy="1103870"/>
          </a:xfrm>
          <a:prstGeom prst="quadArrow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1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3945924" y="2866768"/>
            <a:ext cx="1194487" cy="947352"/>
          </a:xfrm>
          <a:prstGeom prst="cloud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93059" y="3937686"/>
            <a:ext cx="1268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You're lame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536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3945924" y="2866768"/>
            <a:ext cx="1194487" cy="947352"/>
          </a:xfrm>
          <a:prstGeom prst="cloud">
            <a:avLst/>
          </a:prstGeom>
          <a:solidFill>
            <a:srgbClr val="FFCCCC"/>
          </a:solidFill>
          <a:ln>
            <a:solidFill>
              <a:srgbClr val="FFCC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545491" y="1581663"/>
            <a:ext cx="54369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You win!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796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6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Brush Script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 Joy Cacdac</dc:creator>
  <cp:lastModifiedBy>Kristine Joy Cacdac</cp:lastModifiedBy>
  <cp:revision>9</cp:revision>
  <dcterms:created xsi:type="dcterms:W3CDTF">2015-11-10T20:17:12Z</dcterms:created>
  <dcterms:modified xsi:type="dcterms:W3CDTF">2015-11-13T20:52:57Z</dcterms:modified>
</cp:coreProperties>
</file>