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0000"/>
    <a:srgbClr val="66FFFF"/>
    <a:srgbClr val="9900FF"/>
    <a:srgbClr val="DA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50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E04D9-DF80-4AEA-8D22-3DE5C41D8FC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56159-3BD6-4CA0-8840-5A60715B7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038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E04D9-DF80-4AEA-8D22-3DE5C41D8FC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56159-3BD6-4CA0-8840-5A60715B7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910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E04D9-DF80-4AEA-8D22-3DE5C41D8FC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56159-3BD6-4CA0-8840-5A60715B7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974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E04D9-DF80-4AEA-8D22-3DE5C41D8FC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56159-3BD6-4CA0-8840-5A60715B7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747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E04D9-DF80-4AEA-8D22-3DE5C41D8FC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56159-3BD6-4CA0-8840-5A60715B7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796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E04D9-DF80-4AEA-8D22-3DE5C41D8FC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56159-3BD6-4CA0-8840-5A60715B7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70631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E04D9-DF80-4AEA-8D22-3DE5C41D8FC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56159-3BD6-4CA0-8840-5A60715B7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8133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E04D9-DF80-4AEA-8D22-3DE5C41D8FC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56159-3BD6-4CA0-8840-5A60715B7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874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E04D9-DF80-4AEA-8D22-3DE5C41D8FC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56159-3BD6-4CA0-8840-5A60715B7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400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E04D9-DF80-4AEA-8D22-3DE5C41D8FC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56159-3BD6-4CA0-8840-5A60715B7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1943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E04D9-DF80-4AEA-8D22-3DE5C41D8FC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56159-3BD6-4CA0-8840-5A60715B7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764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E04D9-DF80-4AEA-8D22-3DE5C41D8FC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356159-3BD6-4CA0-8840-5A60715B75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7988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ghtning Bolt 4">
            <a:hlinkClick r:id="" action="ppaction://hlinkshowjump?jump=nextslide"/>
          </p:cNvPr>
          <p:cNvSpPr/>
          <p:nvPr/>
        </p:nvSpPr>
        <p:spPr>
          <a:xfrm>
            <a:off x="666749" y="5572125"/>
            <a:ext cx="2010548" cy="752475"/>
          </a:xfrm>
          <a:prstGeom prst="lightningBolt">
            <a:avLst/>
          </a:prstGeom>
          <a:solidFill>
            <a:srgbClr val="8A0000"/>
          </a:solidFill>
          <a:ln>
            <a:solidFill>
              <a:srgbClr val="DA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r>
              <a:rPr lang="en-US" b="1" dirty="0">
                <a:ln w="10160">
                  <a:solidFill>
                    <a:schemeClr val="accent5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S</a:t>
            </a:r>
            <a:r>
              <a:rPr lang="en-US" b="1" dirty="0" smtClean="0">
                <a:ln w="10160">
                  <a:solidFill>
                    <a:schemeClr val="accent5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tart</a:t>
            </a:r>
            <a:endParaRPr lang="en-US" b="1" dirty="0">
              <a:ln w="10160">
                <a:solidFill>
                  <a:schemeClr val="accent5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4" r="3513"/>
          <a:stretch/>
        </p:blipFill>
        <p:spPr>
          <a:xfrm>
            <a:off x="2372498" y="313160"/>
            <a:ext cx="4258962" cy="28956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71136" y="3146854"/>
            <a:ext cx="530516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u="sng" dirty="0" smtClean="0">
                <a:ln>
                  <a:solidFill>
                    <a:srgbClr val="66FFFF"/>
                  </a:solidFill>
                </a:ln>
                <a:solidFill>
                  <a:srgbClr val="00B0F0"/>
                </a:solidFill>
              </a:rPr>
              <a:t>My First Maze</a:t>
            </a:r>
          </a:p>
          <a:p>
            <a:pPr algn="ctr"/>
            <a:endParaRPr lang="en-US" sz="1400" dirty="0" smtClean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sz="1400" dirty="0" smtClean="0"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solidFill>
                  <a:schemeClr val="accent5">
                    <a:lumMod val="60000"/>
                    <a:lumOff val="40000"/>
                  </a:schemeClr>
                </a:solidFill>
              </a:rPr>
              <a:t>Welcome to my very first ever maze, I hope you enjoy.</a:t>
            </a:r>
          </a:p>
          <a:p>
            <a:pPr algn="ctr"/>
            <a:r>
              <a:rPr lang="en-US" sz="1400" dirty="0" smtClean="0"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solidFill>
                  <a:schemeClr val="accent5">
                    <a:lumMod val="60000"/>
                    <a:lumOff val="40000"/>
                  </a:schemeClr>
                </a:solidFill>
              </a:rPr>
              <a:t>Oh and be warned this wont be easy, so please Try if you Dare.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222422" cy="6858000"/>
          </a:xfrm>
          <a:prstGeom prst="rect">
            <a:avLst/>
          </a:prstGeom>
          <a:solidFill>
            <a:srgbClr val="8A0000"/>
          </a:solidFill>
          <a:ln>
            <a:solidFill>
              <a:srgbClr val="8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921578" y="0"/>
            <a:ext cx="222422" cy="6858000"/>
          </a:xfrm>
          <a:prstGeom prst="rect">
            <a:avLst/>
          </a:prstGeom>
          <a:solidFill>
            <a:srgbClr val="8A0000"/>
          </a:solidFill>
          <a:ln>
            <a:solidFill>
              <a:srgbClr val="8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460789" y="-4238367"/>
            <a:ext cx="222422" cy="8699156"/>
          </a:xfrm>
          <a:prstGeom prst="rect">
            <a:avLst/>
          </a:prstGeom>
          <a:solidFill>
            <a:srgbClr val="8A0000"/>
          </a:solidFill>
          <a:ln>
            <a:solidFill>
              <a:srgbClr val="8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5400000">
            <a:off x="4460789" y="2397211"/>
            <a:ext cx="222422" cy="8699156"/>
          </a:xfrm>
          <a:prstGeom prst="rect">
            <a:avLst/>
          </a:prstGeom>
          <a:solidFill>
            <a:srgbClr val="8A0000"/>
          </a:solidFill>
          <a:ln>
            <a:solidFill>
              <a:srgbClr val="8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173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ghtning Bolt 4"/>
          <p:cNvSpPr/>
          <p:nvPr/>
        </p:nvSpPr>
        <p:spPr>
          <a:xfrm>
            <a:off x="666749" y="5572125"/>
            <a:ext cx="2009775" cy="752475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0" y="0"/>
            <a:ext cx="172995" cy="6858000"/>
          </a:xfrm>
          <a:prstGeom prst="rect">
            <a:avLst/>
          </a:prstGeom>
          <a:solidFill>
            <a:srgbClr val="8A0000"/>
          </a:solidFill>
          <a:ln>
            <a:solidFill>
              <a:srgbClr val="8A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hlinkHover r:id="" action="ppaction://hlinkshowjump?jump=nextslide"/>
          </p:cNvPr>
          <p:cNvSpPr/>
          <p:nvPr/>
        </p:nvSpPr>
        <p:spPr>
          <a:xfrm rot="16200000">
            <a:off x="4572001" y="-4399006"/>
            <a:ext cx="172995" cy="8971006"/>
          </a:xfrm>
          <a:prstGeom prst="rect">
            <a:avLst/>
          </a:prstGeom>
          <a:solidFill>
            <a:srgbClr val="8A0000"/>
          </a:solidFill>
          <a:ln>
            <a:solidFill>
              <a:srgbClr val="8A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8971005" y="172995"/>
            <a:ext cx="172995" cy="6685005"/>
          </a:xfrm>
          <a:prstGeom prst="rect">
            <a:avLst/>
          </a:prstGeom>
          <a:solidFill>
            <a:srgbClr val="8A0000"/>
          </a:solidFill>
          <a:ln>
            <a:solidFill>
              <a:srgbClr val="8A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 rot="5400000">
            <a:off x="4483251" y="2372060"/>
            <a:ext cx="185351" cy="8798008"/>
          </a:xfrm>
          <a:prstGeom prst="rect">
            <a:avLst/>
          </a:prstGeom>
          <a:solidFill>
            <a:srgbClr val="8A0000"/>
          </a:solidFill>
          <a:ln>
            <a:solidFill>
              <a:srgbClr val="8A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2854411" y="875270"/>
            <a:ext cx="152401" cy="5797378"/>
          </a:xfrm>
          <a:prstGeom prst="rect">
            <a:avLst/>
          </a:prstGeom>
          <a:solidFill>
            <a:srgbClr val="8A0000"/>
          </a:solidFill>
          <a:ln>
            <a:solidFill>
              <a:srgbClr val="8A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 rot="16200000">
            <a:off x="1657582" y="4148656"/>
            <a:ext cx="149182" cy="2261283"/>
          </a:xfrm>
          <a:prstGeom prst="rect">
            <a:avLst/>
          </a:prstGeom>
          <a:solidFill>
            <a:srgbClr val="8A0000"/>
          </a:solidFill>
          <a:ln>
            <a:solidFill>
              <a:srgbClr val="8A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 rot="16200000">
            <a:off x="1550237" y="3021235"/>
            <a:ext cx="209478" cy="2374253"/>
          </a:xfrm>
          <a:prstGeom prst="rect">
            <a:avLst/>
          </a:prstGeom>
          <a:solidFill>
            <a:srgbClr val="8A0000"/>
          </a:solidFill>
          <a:ln>
            <a:solidFill>
              <a:srgbClr val="8A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 rot="16200000">
            <a:off x="1067217" y="3792503"/>
            <a:ext cx="144356" cy="1932801"/>
          </a:xfrm>
          <a:prstGeom prst="rect">
            <a:avLst/>
          </a:prstGeom>
          <a:solidFill>
            <a:srgbClr val="8A0000"/>
          </a:solidFill>
          <a:ln>
            <a:solidFill>
              <a:srgbClr val="8A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 rot="16200000">
            <a:off x="1281132" y="1989739"/>
            <a:ext cx="139596" cy="2355866"/>
          </a:xfrm>
          <a:prstGeom prst="rect">
            <a:avLst/>
          </a:prstGeom>
          <a:solidFill>
            <a:srgbClr val="8A0000"/>
          </a:solidFill>
          <a:ln>
            <a:solidFill>
              <a:srgbClr val="8A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>
            <a:off x="3432342" y="172995"/>
            <a:ext cx="182141" cy="3229233"/>
          </a:xfrm>
          <a:prstGeom prst="rect">
            <a:avLst/>
          </a:prstGeom>
          <a:solidFill>
            <a:srgbClr val="8A0000"/>
          </a:solidFill>
          <a:ln>
            <a:solidFill>
              <a:srgbClr val="8A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 rot="16200000">
            <a:off x="5805487" y="1338126"/>
            <a:ext cx="207492" cy="4953777"/>
          </a:xfrm>
          <a:prstGeom prst="rect">
            <a:avLst/>
          </a:prstGeom>
          <a:solidFill>
            <a:srgbClr val="8A0000"/>
          </a:solidFill>
          <a:ln>
            <a:solidFill>
              <a:srgbClr val="8A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>
            <a:off x="4111536" y="168758"/>
            <a:ext cx="158577" cy="3530252"/>
          </a:xfrm>
          <a:prstGeom prst="rect">
            <a:avLst/>
          </a:prstGeom>
          <a:solidFill>
            <a:srgbClr val="8A0000"/>
          </a:solidFill>
          <a:ln>
            <a:solidFill>
              <a:srgbClr val="8A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 flipH="1">
            <a:off x="4181122" y="4429203"/>
            <a:ext cx="224354" cy="2231531"/>
          </a:xfrm>
          <a:prstGeom prst="rect">
            <a:avLst/>
          </a:prstGeom>
          <a:solidFill>
            <a:srgbClr val="8A0000"/>
          </a:solidFill>
          <a:ln>
            <a:solidFill>
              <a:srgbClr val="8A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 flipH="1">
            <a:off x="4723053" y="3936482"/>
            <a:ext cx="224354" cy="2405838"/>
          </a:xfrm>
          <a:prstGeom prst="rect">
            <a:avLst/>
          </a:prstGeom>
          <a:solidFill>
            <a:srgbClr val="8A0000"/>
          </a:solidFill>
          <a:ln>
            <a:solidFill>
              <a:srgbClr val="8A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 flipH="1">
            <a:off x="5259691" y="4272549"/>
            <a:ext cx="210145" cy="2397043"/>
          </a:xfrm>
          <a:prstGeom prst="rect">
            <a:avLst/>
          </a:prstGeom>
          <a:solidFill>
            <a:srgbClr val="8A0000"/>
          </a:solidFill>
          <a:ln>
            <a:solidFill>
              <a:srgbClr val="8A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 flipH="1">
            <a:off x="4746154" y="521044"/>
            <a:ext cx="207882" cy="3190224"/>
          </a:xfrm>
          <a:prstGeom prst="rect">
            <a:avLst/>
          </a:prstGeom>
          <a:solidFill>
            <a:srgbClr val="8A0000"/>
          </a:solidFill>
          <a:ln>
            <a:solidFill>
              <a:srgbClr val="8A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e 2">
            <a:hlinkHover r:id="" action="ppaction://hlinkshowjump?jump=nextslide"/>
          </p:cNvPr>
          <p:cNvSpPr/>
          <p:nvPr/>
        </p:nvSpPr>
        <p:spPr>
          <a:xfrm>
            <a:off x="202667" y="428369"/>
            <a:ext cx="2625101" cy="2611394"/>
          </a:xfrm>
          <a:prstGeom prst="pie">
            <a:avLst>
              <a:gd name="adj1" fmla="val 21024965"/>
              <a:gd name="adj2" fmla="val 18561490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4-Point Star 19">
            <a:hlinkHover r:id="" action="ppaction://hlinkshowjump?jump=nextslide"/>
          </p:cNvPr>
          <p:cNvSpPr/>
          <p:nvPr/>
        </p:nvSpPr>
        <p:spPr>
          <a:xfrm>
            <a:off x="6549076" y="4007900"/>
            <a:ext cx="2385772" cy="2600808"/>
          </a:xfrm>
          <a:prstGeom prst="star4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Moon 22">
            <a:hlinkHover r:id="" action="ppaction://hlinkshowjump?jump=nextslide"/>
          </p:cNvPr>
          <p:cNvSpPr/>
          <p:nvPr/>
        </p:nvSpPr>
        <p:spPr>
          <a:xfrm>
            <a:off x="5601888" y="271849"/>
            <a:ext cx="1128427" cy="1769172"/>
          </a:xfrm>
          <a:prstGeom prst="moon">
            <a:avLst/>
          </a:prstGeom>
          <a:solidFill>
            <a:srgbClr val="FFFFCC"/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Moon 23">
            <a:hlinkHover r:id="" action="ppaction://hlinkshowjump?jump=nextslide"/>
          </p:cNvPr>
          <p:cNvSpPr/>
          <p:nvPr/>
        </p:nvSpPr>
        <p:spPr>
          <a:xfrm rot="10800000">
            <a:off x="7296786" y="1652540"/>
            <a:ext cx="1136436" cy="1959875"/>
          </a:xfrm>
          <a:prstGeom prst="moon">
            <a:avLst/>
          </a:prstGeom>
          <a:solidFill>
            <a:srgbClr val="FFFFCC"/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4-Point Star 24">
            <a:hlinkHover r:id="" action="ppaction://hlinkshowjump?jump=nextslide"/>
          </p:cNvPr>
          <p:cNvSpPr/>
          <p:nvPr/>
        </p:nvSpPr>
        <p:spPr>
          <a:xfrm>
            <a:off x="5538919" y="2139873"/>
            <a:ext cx="1470709" cy="1472542"/>
          </a:xfrm>
          <a:prstGeom prst="star4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4-Point Star 25">
            <a:hlinkHover r:id="" action="ppaction://hlinkshowjump?jump=nextslide"/>
          </p:cNvPr>
          <p:cNvSpPr/>
          <p:nvPr/>
        </p:nvSpPr>
        <p:spPr>
          <a:xfrm rot="16200000">
            <a:off x="6893743" y="172669"/>
            <a:ext cx="1365373" cy="1405199"/>
          </a:xfrm>
          <a:prstGeom prst="star4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 flipH="1">
            <a:off x="3033063" y="3982701"/>
            <a:ext cx="665720" cy="2245335"/>
            <a:chOff x="3886088" y="4441117"/>
            <a:chExt cx="511233" cy="2210422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28" name="Right Triangle 27">
              <a:hlinkHover r:id="" action="ppaction://hlinkshowjump?jump=nextslide"/>
            </p:cNvPr>
            <p:cNvSpPr/>
            <p:nvPr/>
          </p:nvSpPr>
          <p:spPr>
            <a:xfrm rot="16200000">
              <a:off x="3873974" y="4453231"/>
              <a:ext cx="535460" cy="511231"/>
            </a:xfrm>
            <a:prstGeom prst="rtTriangl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ight Triangle 28">
              <a:hlinkHover r:id="" action="ppaction://hlinkshowjump?jump=nextslide"/>
            </p:cNvPr>
            <p:cNvSpPr/>
            <p:nvPr/>
          </p:nvSpPr>
          <p:spPr>
            <a:xfrm rot="16200000">
              <a:off x="3873976" y="5011055"/>
              <a:ext cx="535460" cy="511231"/>
            </a:xfrm>
            <a:prstGeom prst="rtTriangl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ight Triangle 29">
              <a:hlinkHover r:id="" action="ppaction://hlinkshowjump?jump=nextslide"/>
            </p:cNvPr>
            <p:cNvSpPr/>
            <p:nvPr/>
          </p:nvSpPr>
          <p:spPr>
            <a:xfrm rot="16200000">
              <a:off x="3873976" y="5563894"/>
              <a:ext cx="535460" cy="511231"/>
            </a:xfrm>
            <a:prstGeom prst="rtTriangl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ight Triangle 30">
              <a:hlinkHover r:id="" action="ppaction://hlinkshowjump?jump=nextslide"/>
            </p:cNvPr>
            <p:cNvSpPr/>
            <p:nvPr/>
          </p:nvSpPr>
          <p:spPr>
            <a:xfrm rot="16200000">
              <a:off x="3873975" y="6128193"/>
              <a:ext cx="535460" cy="511231"/>
            </a:xfrm>
            <a:prstGeom prst="rtTriangl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 flipH="1">
            <a:off x="4181122" y="3898061"/>
            <a:ext cx="224354" cy="522355"/>
          </a:xfrm>
          <a:prstGeom prst="rect">
            <a:avLst/>
          </a:prstGeom>
          <a:solidFill>
            <a:srgbClr val="8A0000"/>
          </a:solidFill>
          <a:ln>
            <a:solidFill>
              <a:srgbClr val="8A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hlinkHover r:id="" action="ppaction://hlinkshowjump?jump=nextslide"/>
          </p:cNvPr>
          <p:cNvSpPr/>
          <p:nvPr/>
        </p:nvSpPr>
        <p:spPr>
          <a:xfrm rot="16200000" flipH="1">
            <a:off x="3107692" y="3575702"/>
            <a:ext cx="207491" cy="478626"/>
          </a:xfrm>
          <a:prstGeom prst="rect">
            <a:avLst/>
          </a:prstGeom>
          <a:solidFill>
            <a:srgbClr val="8A0000"/>
          </a:solidFill>
          <a:ln>
            <a:solidFill>
              <a:srgbClr val="8A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>
            <a:hlinkClick r:id="" action="ppaction://hlinkshowjump?jump=lastslide"/>
          </p:cNvPr>
          <p:cNvSpPr/>
          <p:nvPr/>
        </p:nvSpPr>
        <p:spPr>
          <a:xfrm>
            <a:off x="4290580" y="2529015"/>
            <a:ext cx="444843" cy="1161933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Click me</a:t>
            </a:r>
            <a:endParaRPr lang="en-US" dirty="0"/>
          </a:p>
        </p:txBody>
      </p:sp>
      <p:sp>
        <p:nvSpPr>
          <p:cNvPr id="36" name="Rounded Rectangle 35"/>
          <p:cNvSpPr/>
          <p:nvPr/>
        </p:nvSpPr>
        <p:spPr>
          <a:xfrm rot="5400000">
            <a:off x="3406909" y="5914289"/>
            <a:ext cx="358313" cy="113388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Click me</a:t>
            </a:r>
            <a:endParaRPr lang="en-US" dirty="0"/>
          </a:p>
        </p:txBody>
      </p:sp>
      <p:sp>
        <p:nvSpPr>
          <p:cNvPr id="37" name="Rounded Rectangle 36"/>
          <p:cNvSpPr/>
          <p:nvPr/>
        </p:nvSpPr>
        <p:spPr>
          <a:xfrm>
            <a:off x="3630713" y="184566"/>
            <a:ext cx="444831" cy="77281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Click me</a:t>
            </a:r>
            <a:endParaRPr lang="en-US" dirty="0"/>
          </a:p>
        </p:txBody>
      </p:sp>
      <p:sp>
        <p:nvSpPr>
          <p:cNvPr id="35" name="Rectangle 34">
            <a:hlinkHover r:id="" action="ppaction://hlinkshowjump?jump=nextslide"/>
          </p:cNvPr>
          <p:cNvSpPr/>
          <p:nvPr/>
        </p:nvSpPr>
        <p:spPr>
          <a:xfrm flipH="1">
            <a:off x="5269994" y="179335"/>
            <a:ext cx="207882" cy="3305270"/>
          </a:xfrm>
          <a:prstGeom prst="rect">
            <a:avLst/>
          </a:prstGeom>
          <a:solidFill>
            <a:srgbClr val="8A0000"/>
          </a:solidFill>
          <a:ln>
            <a:solidFill>
              <a:srgbClr val="8A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hlinkHover r:id="" action="ppaction://hlinkshowjump?jump=nextslide"/>
          </p:cNvPr>
          <p:cNvSpPr/>
          <p:nvPr/>
        </p:nvSpPr>
        <p:spPr>
          <a:xfrm flipH="1">
            <a:off x="5823131" y="3937931"/>
            <a:ext cx="214098" cy="2272166"/>
          </a:xfrm>
          <a:prstGeom prst="rect">
            <a:avLst/>
          </a:prstGeom>
          <a:solidFill>
            <a:srgbClr val="8A0000"/>
          </a:solidFill>
          <a:ln>
            <a:solidFill>
              <a:srgbClr val="8A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hlinkHover r:id="" action="ppaction://hlinkshowjump?jump=nextslide"/>
          </p:cNvPr>
          <p:cNvSpPr/>
          <p:nvPr/>
        </p:nvSpPr>
        <p:spPr>
          <a:xfrm flipH="1">
            <a:off x="6286650" y="4299002"/>
            <a:ext cx="214097" cy="2386479"/>
          </a:xfrm>
          <a:prstGeom prst="rect">
            <a:avLst/>
          </a:prstGeom>
          <a:solidFill>
            <a:srgbClr val="8A0000"/>
          </a:solidFill>
          <a:ln>
            <a:solidFill>
              <a:srgbClr val="8A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hlinkHover r:id="" action="ppaction://hlinkshowjump?jump=nextslide"/>
          </p:cNvPr>
          <p:cNvSpPr/>
          <p:nvPr/>
        </p:nvSpPr>
        <p:spPr>
          <a:xfrm rot="16200000">
            <a:off x="1288085" y="2410047"/>
            <a:ext cx="143609" cy="2373791"/>
          </a:xfrm>
          <a:prstGeom prst="rect">
            <a:avLst/>
          </a:prstGeom>
          <a:solidFill>
            <a:srgbClr val="8A0000"/>
          </a:solidFill>
          <a:ln>
            <a:solidFill>
              <a:srgbClr val="8A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lowchart: Collate 43">
            <a:hlinkHover r:id="" action="ppaction://hlinkshowjump?jump=nextslide"/>
          </p:cNvPr>
          <p:cNvSpPr/>
          <p:nvPr/>
        </p:nvSpPr>
        <p:spPr>
          <a:xfrm>
            <a:off x="3630375" y="1182994"/>
            <a:ext cx="258277" cy="904197"/>
          </a:xfrm>
          <a:prstGeom prst="flowChartCollat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5" name="Flowchart: Collate 44">
            <a:hlinkHover r:id="" action="ppaction://hlinkshowjump?jump=nextslide"/>
          </p:cNvPr>
          <p:cNvSpPr/>
          <p:nvPr/>
        </p:nvSpPr>
        <p:spPr>
          <a:xfrm>
            <a:off x="4264706" y="1352947"/>
            <a:ext cx="207279" cy="1008034"/>
          </a:xfrm>
          <a:prstGeom prst="flowChartCollat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691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63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4.44444E-6 L 0.05329 0.00116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6" y="4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7037E-7 L 0.00018 0.0305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28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35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07407E-6 L -0.0335 -0.00023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3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3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73472E-17 -1.11111E-6 L 0.03507 -0.000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7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1 -4.44444E-6 L -0.00087 -0.0581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" y="-291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3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22222E-6 L 0.02309 -2.22222E-6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6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3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96 0.00625 L 0.03056 0.00625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3" grpId="0" animBg="1"/>
      <p:bldP spid="20" grpId="0" animBg="1"/>
      <p:bldP spid="23" grpId="0" animBg="1"/>
      <p:bldP spid="24" grpId="0" animBg="1"/>
      <p:bldP spid="25" grpId="0" animBg="1"/>
      <p:bldP spid="26" grpId="0" animBg="1"/>
      <p:bldP spid="33" grpId="0" animBg="1"/>
      <p:bldP spid="34" grpId="0" animBg="1"/>
      <p:bldP spid="35" grpId="0" animBg="1"/>
      <p:bldP spid="39" grpId="0" animBg="1"/>
      <p:bldP spid="41" grpId="0" animBg="1"/>
      <p:bldP spid="44" grpId="0" animBg="1"/>
      <p:bldP spid="4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ghtning Bolt 4">
            <a:hlinkClick r:id="" action="ppaction://hlinkshowjump?jump=previousslide"/>
          </p:cNvPr>
          <p:cNvSpPr/>
          <p:nvPr/>
        </p:nvSpPr>
        <p:spPr>
          <a:xfrm>
            <a:off x="666749" y="5572125"/>
            <a:ext cx="2009775" cy="752475"/>
          </a:xfrm>
          <a:prstGeom prst="lightningBol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977081" y="3426941"/>
            <a:ext cx="15651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Sorry. </a:t>
            </a:r>
            <a:endParaRPr lang="en-US" sz="4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90" t="30297" b="35939"/>
          <a:stretch/>
        </p:blipFill>
        <p:spPr>
          <a:xfrm rot="21208324">
            <a:off x="1012319" y="1037946"/>
            <a:ext cx="4685195" cy="14613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3" r="9228"/>
          <a:stretch/>
        </p:blipFill>
        <p:spPr>
          <a:xfrm rot="3171553">
            <a:off x="3759163" y="2368145"/>
            <a:ext cx="4786185" cy="33337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12780" y="4527856"/>
            <a:ext cx="1268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>
                  <a:solidFill>
                    <a:schemeClr val="bg2">
                      <a:lumMod val="40000"/>
                      <a:lumOff val="60000"/>
                    </a:schemeClr>
                  </a:solidFill>
                </a:ln>
                <a:solidFill>
                  <a:schemeClr val="accent1">
                    <a:lumMod val="20000"/>
                    <a:lumOff val="80000"/>
                  </a:schemeClr>
                </a:solidFill>
              </a:rPr>
              <a:t>Try again.</a:t>
            </a:r>
            <a:endParaRPr lang="en-US" dirty="0">
              <a:ln>
                <a:solidFill>
                  <a:schemeClr val="bg2">
                    <a:lumMod val="40000"/>
                    <a:lumOff val="60000"/>
                  </a:schemeClr>
                </a:solidFill>
              </a:ln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1556951" y="4952030"/>
            <a:ext cx="190142" cy="399742"/>
          </a:xfrm>
          <a:prstGeom prst="downArrow">
            <a:avLst/>
          </a:prstGeom>
          <a:solidFill>
            <a:srgbClr val="9900FF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22422" cy="6858000"/>
          </a:xfrm>
          <a:prstGeom prst="rect">
            <a:avLst/>
          </a:prstGeom>
          <a:solidFill>
            <a:srgbClr val="8A0000"/>
          </a:solidFill>
          <a:ln>
            <a:solidFill>
              <a:srgbClr val="8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467997" y="2280851"/>
            <a:ext cx="222422" cy="8931875"/>
          </a:xfrm>
          <a:prstGeom prst="rect">
            <a:avLst/>
          </a:prstGeom>
          <a:solidFill>
            <a:srgbClr val="8A0000"/>
          </a:solidFill>
          <a:ln>
            <a:solidFill>
              <a:srgbClr val="8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5400000">
            <a:off x="4460972" y="-4238184"/>
            <a:ext cx="222422" cy="8698790"/>
          </a:xfrm>
          <a:prstGeom prst="rect">
            <a:avLst/>
          </a:prstGeom>
          <a:solidFill>
            <a:srgbClr val="8A0000"/>
          </a:solidFill>
          <a:ln>
            <a:solidFill>
              <a:srgbClr val="8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921578" y="-2059"/>
            <a:ext cx="222422" cy="6858000"/>
          </a:xfrm>
          <a:prstGeom prst="rect">
            <a:avLst/>
          </a:prstGeom>
          <a:solidFill>
            <a:srgbClr val="8A0000"/>
          </a:solidFill>
          <a:ln>
            <a:solidFill>
              <a:srgbClr val="8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>
            <a:hlinkClick r:id="" action="ppaction://hlinkshowjump?jump=firstslide"/>
          </p:cNvPr>
          <p:cNvSpPr/>
          <p:nvPr/>
        </p:nvSpPr>
        <p:spPr>
          <a:xfrm>
            <a:off x="3837217" y="5737062"/>
            <a:ext cx="1138437" cy="449257"/>
          </a:xfrm>
          <a:prstGeom prst="roundRect">
            <a:avLst>
              <a:gd name="adj" fmla="val 50000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Quit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680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ghtning Bolt 4">
            <a:hlinkClick r:id="" action="ppaction://hlinkshowjump?jump=firstslide"/>
          </p:cNvPr>
          <p:cNvSpPr/>
          <p:nvPr/>
        </p:nvSpPr>
        <p:spPr>
          <a:xfrm>
            <a:off x="666749" y="5572125"/>
            <a:ext cx="2009775" cy="752475"/>
          </a:xfrm>
          <a:prstGeom prst="lightningBol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91107">
            <a:off x="1228595" y="631444"/>
            <a:ext cx="3930807" cy="27515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818" l="10000" r="90000">
                        <a14:foregroundMark x1="70970" y1="4364" x2="70970" y2="4364"/>
                        <a14:foregroundMark x1="73636" y1="5091" x2="73636" y2="5091"/>
                        <a14:foregroundMark x1="69515" y1="3879" x2="69515" y2="387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0982" y="1876653"/>
            <a:ext cx="3022309" cy="36954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88541" y="4533256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>
                  <a:solidFill>
                    <a:schemeClr val="tx1">
                      <a:lumMod val="85000"/>
                    </a:schemeClr>
                  </a:solidFill>
                </a:ln>
                <a:solidFill>
                  <a:schemeClr val="accent3">
                    <a:lumMod val="20000"/>
                    <a:lumOff val="80000"/>
                  </a:schemeClr>
                </a:solidFill>
              </a:rPr>
              <a:t>Play again</a:t>
            </a:r>
            <a:endParaRPr lang="en-US" dirty="0">
              <a:ln>
                <a:solidFill>
                  <a:schemeClr val="tx1">
                    <a:lumMod val="85000"/>
                  </a:schemeClr>
                </a:solidFill>
              </a:ln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Down Arrow 7"/>
          <p:cNvSpPr/>
          <p:nvPr/>
        </p:nvSpPr>
        <p:spPr>
          <a:xfrm>
            <a:off x="1400433" y="4902588"/>
            <a:ext cx="197708" cy="428368"/>
          </a:xfrm>
          <a:prstGeom prst="downArrow">
            <a:avLst/>
          </a:prstGeom>
          <a:solidFill>
            <a:srgbClr val="9900FF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222422" cy="6858000"/>
          </a:xfrm>
          <a:prstGeom prst="rect">
            <a:avLst/>
          </a:prstGeom>
          <a:solidFill>
            <a:srgbClr val="8A0000"/>
          </a:solidFill>
          <a:ln>
            <a:solidFill>
              <a:srgbClr val="8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5400000">
            <a:off x="4460788" y="2397210"/>
            <a:ext cx="222422" cy="8699157"/>
          </a:xfrm>
          <a:prstGeom prst="rect">
            <a:avLst/>
          </a:prstGeom>
          <a:solidFill>
            <a:srgbClr val="8A0000"/>
          </a:solidFill>
          <a:ln>
            <a:solidFill>
              <a:srgbClr val="8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4506097" y="-4270463"/>
            <a:ext cx="222422" cy="8789773"/>
          </a:xfrm>
          <a:prstGeom prst="rect">
            <a:avLst/>
          </a:prstGeom>
          <a:solidFill>
            <a:srgbClr val="8A0000"/>
          </a:solidFill>
          <a:ln>
            <a:solidFill>
              <a:srgbClr val="8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8921578" y="0"/>
            <a:ext cx="222422" cy="6858000"/>
          </a:xfrm>
          <a:prstGeom prst="rect">
            <a:avLst/>
          </a:prstGeom>
          <a:solidFill>
            <a:srgbClr val="8A0000"/>
          </a:solidFill>
          <a:ln>
            <a:solidFill>
              <a:srgbClr val="8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86250" y="3371558"/>
            <a:ext cx="43413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Congratulations!!</a:t>
            </a:r>
            <a:endParaRPr lang="en-US" sz="4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3" name="Rounded Rectangle 12">
            <a:hlinkClick r:id="" action="ppaction://hlinkshowjump?jump=firstslide"/>
          </p:cNvPr>
          <p:cNvSpPr/>
          <p:nvPr/>
        </p:nvSpPr>
        <p:spPr>
          <a:xfrm>
            <a:off x="3744544" y="5723733"/>
            <a:ext cx="1138437" cy="449257"/>
          </a:xfrm>
          <a:prstGeom prst="roundRect">
            <a:avLst>
              <a:gd name="adj" fmla="val 50000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Quit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82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171</TotalTime>
  <Words>50</Words>
  <Application>Microsoft Office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 Rose</dc:creator>
  <cp:lastModifiedBy>Mary Rose</cp:lastModifiedBy>
  <cp:revision>22</cp:revision>
  <dcterms:created xsi:type="dcterms:W3CDTF">2015-11-10T20:17:17Z</dcterms:created>
  <dcterms:modified xsi:type="dcterms:W3CDTF">2015-11-16T20:31:55Z</dcterms:modified>
</cp:coreProperties>
</file>