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803405"/>
            <a:ext cx="73152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32201"/>
            <a:ext cx="73152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0" y="4323845"/>
            <a:ext cx="2297429" cy="365125"/>
          </a:xfrm>
        </p:spPr>
        <p:txBody>
          <a:bodyPr/>
          <a:lstStyle/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4323846"/>
            <a:ext cx="488061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430867"/>
            <a:ext cx="2171700" cy="365125"/>
          </a:xfrm>
        </p:spPr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52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55" y="4697361"/>
            <a:ext cx="7956482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4355" y="977035"/>
            <a:ext cx="7950260" cy="340697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5516716"/>
            <a:ext cx="7955280" cy="746924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936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3"/>
            <a:ext cx="795528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649134"/>
            <a:ext cx="7772400" cy="1330852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3380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753534"/>
            <a:ext cx="7613650" cy="2756234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3509768"/>
            <a:ext cx="7194552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74597"/>
            <a:ext cx="7778752" cy="82126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9438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31458" y="80772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46733" y="302133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303738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24702"/>
            <a:ext cx="7774782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92" y="3648316"/>
            <a:ext cx="7773608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78884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8884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97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37793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94361" y="2202080"/>
            <a:ext cx="2560320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9436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02237" y="2201333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00781" y="2904068"/>
            <a:ext cx="2560320" cy="33595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9319" y="2192866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932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3622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2" y="762000"/>
            <a:ext cx="6381984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94360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94360" y="2331720"/>
            <a:ext cx="2560320" cy="15073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94360" y="4796103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91873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91872" y="2331720"/>
            <a:ext cx="2560320" cy="1509862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90858" y="4796102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93365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93364" y="2331721"/>
            <a:ext cx="2560320" cy="1508919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93272" y="4796100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376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2194560"/>
            <a:ext cx="7955280" cy="40690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001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6590" y="747183"/>
            <a:ext cx="1543050" cy="424867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746126"/>
            <a:ext cx="6278035" cy="424973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87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205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4"/>
            <a:ext cx="7955280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3641726"/>
            <a:ext cx="7955281" cy="1354134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3" cy="365125"/>
          </a:xfrm>
        </p:spPr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038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2194560"/>
            <a:ext cx="3910579" cy="40690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099" y="2194560"/>
            <a:ext cx="3907540" cy="40690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486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762000"/>
            <a:ext cx="637794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279" y="2183802"/>
            <a:ext cx="368365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59" y="3132667"/>
            <a:ext cx="3910579" cy="31309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9018" y="2183802"/>
            <a:ext cx="368062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098" y="3132667"/>
            <a:ext cx="3907541" cy="31309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475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329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869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30861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6760"/>
            <a:ext cx="4663440" cy="5516880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308610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456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407573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77524" y="751242"/>
            <a:ext cx="3674234" cy="551239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407573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571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37794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2194560"/>
            <a:ext cx="7955280" cy="4069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12230" y="6356351"/>
            <a:ext cx="2137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D1DB-61C2-4D38-B135-C4848A14AD27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4360" y="6355846"/>
            <a:ext cx="56807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81001"/>
            <a:ext cx="1977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BE8CB-8100-4DA4-AA0E-65E7EEEAC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08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slide" Target="slide4.xml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eft-Right Arrow 6">
            <a:hlinkClick r:id="" action="ppaction://hlinkshowjump?jump=nextslide"/>
          </p:cNvPr>
          <p:cNvSpPr/>
          <p:nvPr/>
        </p:nvSpPr>
        <p:spPr>
          <a:xfrm>
            <a:off x="313038" y="5180309"/>
            <a:ext cx="1841441" cy="1054443"/>
          </a:xfrm>
          <a:prstGeom prst="left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1">
                    <a:lumMod val="50000"/>
                  </a:schemeClr>
                </a:solidFill>
              </a:ln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085" y="5476697"/>
            <a:ext cx="862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hlinkClick r:id="" action="ppaction://hlinkshowjump?jump=nextslide"/>
              </a:rPr>
              <a:t>Start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16908" y="581591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01639" y="1383956"/>
            <a:ext cx="59065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You are part of the Rebel alliance And you are the last member of Red One. You are the last hope of the rebellion, Destroy the Death-Star and save us all. </a:t>
            </a:r>
            <a:endParaRPr lang="en-US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216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hlinkHover r:id="" action="ppaction://hlinkshowjump?jump=nextslide"/>
          </p:cNvPr>
          <p:cNvSpPr/>
          <p:nvPr/>
        </p:nvSpPr>
        <p:spPr>
          <a:xfrm>
            <a:off x="3700062" y="3935634"/>
            <a:ext cx="3347366" cy="4315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/>
          <p:cNvSpPr/>
          <p:nvPr/>
        </p:nvSpPr>
        <p:spPr>
          <a:xfrm rot="2825479">
            <a:off x="315499" y="5075596"/>
            <a:ext cx="1820563" cy="1227438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Notched Right Arrow 4"/>
          <p:cNvSpPr/>
          <p:nvPr/>
        </p:nvSpPr>
        <p:spPr>
          <a:xfrm rot="19279286">
            <a:off x="302623" y="5172071"/>
            <a:ext cx="1565189" cy="1235676"/>
          </a:xfrm>
          <a:prstGeom prst="notchedRightArrow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 Single Corner Rectangle 1">
            <a:hlinkHover r:id="" action="ppaction://hlinkshowjump?jump=nextslide"/>
          </p:cNvPr>
          <p:cNvSpPr/>
          <p:nvPr/>
        </p:nvSpPr>
        <p:spPr>
          <a:xfrm>
            <a:off x="0" y="0"/>
            <a:ext cx="156519" cy="6859538"/>
          </a:xfrm>
          <a:prstGeom prst="round1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hlinkHover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4088"/>
          <a:stretch/>
        </p:blipFill>
        <p:spPr>
          <a:xfrm rot="16200000">
            <a:off x="4460106" y="-4667421"/>
            <a:ext cx="305448" cy="9424810"/>
          </a:xfrm>
          <a:prstGeom prst="rect">
            <a:avLst/>
          </a:prstGeom>
        </p:spPr>
      </p:pic>
      <p:pic>
        <p:nvPicPr>
          <p:cNvPr id="6" name="Picture 5">
            <a:hlinkHover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" b="17243"/>
          <a:stretch/>
        </p:blipFill>
        <p:spPr>
          <a:xfrm rot="5400000">
            <a:off x="5564532" y="3287414"/>
            <a:ext cx="7047080" cy="332990"/>
          </a:xfrm>
          <a:prstGeom prst="rect">
            <a:avLst/>
          </a:prstGeom>
        </p:spPr>
      </p:pic>
      <p:pic>
        <p:nvPicPr>
          <p:cNvPr id="7" name="Picture 6">
            <a:hlinkHover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r="20206"/>
          <a:stretch/>
        </p:blipFill>
        <p:spPr>
          <a:xfrm rot="16200000">
            <a:off x="4504144" y="2176743"/>
            <a:ext cx="281615" cy="9289900"/>
          </a:xfrm>
          <a:prstGeom prst="rect">
            <a:avLst/>
          </a:prstGeom>
        </p:spPr>
      </p:pic>
      <p:sp>
        <p:nvSpPr>
          <p:cNvPr id="12" name="Flowchart: Collate 11">
            <a:hlinkHover r:id="" action="ppaction://hlinkshowjump?jump=nextslide"/>
          </p:cNvPr>
          <p:cNvSpPr/>
          <p:nvPr/>
        </p:nvSpPr>
        <p:spPr>
          <a:xfrm>
            <a:off x="2191713" y="4818502"/>
            <a:ext cx="1410564" cy="1791072"/>
          </a:xfrm>
          <a:prstGeom prst="flowChartCollate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RelaxedModerately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4-Point Star 15">
            <a:hlinkClick r:id="" action="ppaction://hlinkshowjump?jump=nextslide"/>
            <a:hlinkHover r:id="" action="ppaction://hlinkshowjump?jump=nextslide"/>
          </p:cNvPr>
          <p:cNvSpPr/>
          <p:nvPr/>
        </p:nvSpPr>
        <p:spPr>
          <a:xfrm>
            <a:off x="3641940" y="4818502"/>
            <a:ext cx="1746658" cy="1845188"/>
          </a:xfrm>
          <a:prstGeom prst="star4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isometricOffAxis2Lef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urved Up Arrow 8"/>
          <p:cNvSpPr/>
          <p:nvPr/>
        </p:nvSpPr>
        <p:spPr>
          <a:xfrm rot="16200000">
            <a:off x="7490809" y="3746600"/>
            <a:ext cx="1202806" cy="1831873"/>
          </a:xfrm>
          <a:prstGeom prst="curvedUpArrow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isometricRightUp"/>
            <a:lightRig rig="threePt" dir="t"/>
          </a:scene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4-Point Star 14">
            <a:hlinkHover r:id="" action="ppaction://hlinkshowjump?jump=nextslide"/>
          </p:cNvPr>
          <p:cNvSpPr/>
          <p:nvPr/>
        </p:nvSpPr>
        <p:spPr>
          <a:xfrm>
            <a:off x="5428261" y="4887162"/>
            <a:ext cx="2013349" cy="1716739"/>
          </a:xfrm>
          <a:prstGeom prst="star4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hlinkHover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" b="17243"/>
          <a:stretch/>
        </p:blipFill>
        <p:spPr>
          <a:xfrm rot="5400000" flipV="1">
            <a:off x="6162432" y="7282427"/>
            <a:ext cx="2622522" cy="439061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nextslide"/>
            <a:hlinkHover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0223" y="6190696"/>
            <a:ext cx="438950" cy="262150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rot="19134275">
            <a:off x="352952" y="5466707"/>
            <a:ext cx="1811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Go! Go! Go!!</a:t>
            </a:r>
            <a:endParaRPr lang="en-US" sz="1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" name="Picture 7">
            <a:hlinkHover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25433" b="23384"/>
          <a:stretch/>
        </p:blipFill>
        <p:spPr>
          <a:xfrm>
            <a:off x="996778" y="4621427"/>
            <a:ext cx="6606746" cy="205946"/>
          </a:xfrm>
          <a:prstGeom prst="rect">
            <a:avLst/>
          </a:prstGeom>
        </p:spPr>
      </p:pic>
      <p:pic>
        <p:nvPicPr>
          <p:cNvPr id="19" name="Picture 18">
            <a:hlinkHover r:id="" action="ppaction://hlinkshowjump?jump=next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4670" y="2557964"/>
            <a:ext cx="231668" cy="1743607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4597" y="2557964"/>
            <a:ext cx="231668" cy="1743607"/>
          </a:xfrm>
          <a:prstGeom prst="rect">
            <a:avLst/>
          </a:prstGeom>
        </p:spPr>
      </p:pic>
      <p:pic>
        <p:nvPicPr>
          <p:cNvPr id="26" name="Picture 25">
            <a:hlinkHover r:id="" action="ppaction://hlinkshowjump?jump=nextslide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469079">
            <a:off x="137384" y="865784"/>
            <a:ext cx="2585466" cy="1954712"/>
          </a:xfrm>
          <a:prstGeom prst="rect">
            <a:avLst/>
          </a:prstGeom>
        </p:spPr>
      </p:pic>
      <p:pic>
        <p:nvPicPr>
          <p:cNvPr id="21" name="Picture 20">
            <a:hlinkHover r:id="" action="ppaction://hlinkshowjump?jump=nextslide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1586351">
            <a:off x="484269" y="260036"/>
            <a:ext cx="3447705" cy="34730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3474408">
            <a:off x="1891667" y="1834225"/>
            <a:ext cx="3943350" cy="29813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47731" y="4062719"/>
            <a:ext cx="3405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Destroy the Death Star!</a:t>
            </a:r>
            <a:endParaRPr lang="en-US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5468461" flipV="1">
            <a:off x="2045695" y="4051173"/>
            <a:ext cx="1086329" cy="51026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6142" y="381192"/>
            <a:ext cx="4239127" cy="3179344"/>
          </a:xfrm>
          <a:prstGeom prst="rect">
            <a:avLst/>
          </a:prstGeom>
        </p:spPr>
      </p:pic>
      <p:pic>
        <p:nvPicPr>
          <p:cNvPr id="18" name="Picture 17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5454" y="3694953"/>
            <a:ext cx="1463269" cy="938701"/>
          </a:xfrm>
          <a:prstGeom prst="rect">
            <a:avLst/>
          </a:prstGeom>
        </p:spPr>
      </p:pic>
      <p:sp>
        <p:nvSpPr>
          <p:cNvPr id="22" name="Rectangle 21">
            <a:hlinkHover r:id="" action="ppaction://hlinkshowjump?jump=previousslide"/>
          </p:cNvPr>
          <p:cNvSpPr/>
          <p:nvPr/>
        </p:nvSpPr>
        <p:spPr>
          <a:xfrm>
            <a:off x="6634418" y="179238"/>
            <a:ext cx="413010" cy="3781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hlinkHover r:id="" action="ppaction://hlinkshowjump?jump=nextslide"/>
          </p:cNvPr>
          <p:cNvSpPr/>
          <p:nvPr/>
        </p:nvSpPr>
        <p:spPr>
          <a:xfrm>
            <a:off x="142575" y="4604749"/>
            <a:ext cx="969533" cy="2137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0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7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3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08 -0.05718 L 0.00608 -0.05718 C 0.00573 -0.07176 0.00556 -0.08611 0.00504 -0.10046 C 0.00504 -0.10185 0.00434 -0.10278 0.00417 -0.10417 C 0.00365 -0.10718 0.00365 -0.11042 0.0033 -0.11366 C 0.00295 -0.1162 0.00261 -0.11852 0.00243 -0.12083 C 0.00261 -0.12894 0.00278 -0.13681 0.0033 -0.14491 C 0.0033 -0.14699 0.00399 -0.14884 0.00417 -0.15093 C 0.00469 -0.15741 0.00573 -0.1831 0.00608 -0.18819 C 0.00573 -0.2162 0.00486 -0.24421 0.00504 -0.27222 C 0.00521 -0.30509 0.00695 -0.33796 0.00695 -0.3706 L 0.00695 -0.3706 C 0.00712 -0.2963 -0.00069 -0.20255 0.00972 -0.12083 C 0.00851 -0.06875 0.01007 -0.0956 0.00781 -0.07037 C 0.0066 -0.05741 0.00764 -0.06343 0.00608 -0.05486 C 0.00625 -0.05 0.00608 -0.04514 0.00695 -0.04051 C 0.00712 -0.03912 0.00764 -0.04282 0.00781 -0.04398 C 0.00799 -0.0463 0.00625 -0.05509 0.00608 -0.05718 Z " pathEditMode="relative" ptsTypes="AAAAAAAAAAAAAAAAAA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6 4.81481E-6 L 8.33333E-6 4.81481E-6 C 0.00035 -0.00394 0.00053 -0.00788 0.00087 -0.01204 C 0.00105 -0.01366 0.00157 -0.01505 0.00174 -0.01667 C 0.00226 -0.02084 0.00226 -0.02477 0.00278 -0.02871 C 0.00313 -0.03288 0.00417 -0.03681 0.00452 -0.04075 C 0.00487 -0.04445 0.00504 -0.04792 0.00539 -0.05163 C 0.00591 -0.05625 0.0066 -0.06019 0.0073 -0.06482 C 0.00626 -0.30487 0.00626 -0.21852 0.00626 -0.32408 L 0.00626 -0.32408 C 0.00608 -0.32014 0.00574 -0.31621 0.00539 -0.31227 C 0.00521 -0.31019 0.00452 -0.30811 0.00452 -0.30625 C 0.004 -0.29422 0.00383 -0.28218 0.00365 -0.27014 C 0.0033 -0.22894 0.0033 -0.18774 0.00278 -0.14653 C 0.00261 -0.13889 0.00174 -0.13426 0.00087 -0.12732 C 8.33333E-6 -0.11922 -0.00138 -0.11135 -0.00173 -0.10325 C -0.00208 -0.09838 -0.00225 -0.09352 -0.00277 -0.08889 C -0.00295 -0.08588 -0.00399 -0.08102 -0.00451 -0.07801 C -0.00485 -0.07431 -0.00503 -0.07084 -0.00538 -0.06713 C -0.00572 -0.06482 -0.00624 -0.0625 -0.00624 -0.05996 C -0.00624 -0.03959 -0.00538 -0.01922 -0.00538 0.00138 " pathEditMode="relative" ptsTypes="AAAAAAAAAAAAAAAAAAA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938 0 L 0.00938 0.00023 C 0.00938 0.00417 0.0092 0.0088 0.0092 0.01319 C 0.00903 0.01644 0.00886 0.01944 0.00886 0.02222 C 0.00868 0.06481 0.00868 0.10764 0.00868 0.15023 C 0.00868 0.17963 0.00868 0.20856 0.00886 0.23773 C 0.00886 0.24931 0.00903 0.25023 0.00938 0.2588 C 0.00955 0.30208 0.00938 0.34537 0.00972 0.38843 C 0.00972 0.39352 0.01024 0.40347 0.01024 0.4037 C 0.01042 0.41019 0.01042 0.41667 0.01059 0.42315 C 0.01059 0.42477 0.01077 0.42616 0.01077 0.42755 C 0.01094 0.43056 0.01094 0.4338 0.01111 0.43657 C 0.01129 0.44213 0.01129 0.44769 0.01146 0.45324 C 0.01146 0.45926 0.01181 0.46528 0.01198 0.47153 C 0.01198 0.47431 0.01215 0.47755 0.01215 0.48056 C 0.01233 0.48241 0.01233 0.48449 0.0125 0.48657 C 0.01285 0.49792 0.01267 0.49676 0.01302 0.51065 C 0.0132 0.51782 0.01337 0.51898 0.01372 0.52546 C 0.01354 0.53264 0.01354 0.53958 0.01337 0.54676 C 0.0132 0.55046 0.01285 0.5537 0.01285 0.55718 C 0.01267 0.55903 0.01267 0.56111 0.0125 0.56319 C 0.01233 0.56644 0.01215 0.56921 0.01198 0.57222 C 0.01181 0.57431 0.01163 0.58032 0.01163 0.57824 C 0.01198 0.57083 0.01215 0.56319 0.0125 0.55556 C 0.0125 0.55324 0.01267 0.55069 0.01285 0.54815 C 0.0132 0.53912 0.01302 0.54421 0.01337 0.5331 C 0.0132 0.49769 0.0132 0.46181 0.01302 0.42616 C 0.01302 0.41829 0.01267 0.41667 0.01215 0.40949 C 0.01181 0.40301 0.01215 0.40694 0.01163 0.39907 C 0.01146 0.39583 0.01129 0.39306 0.01111 0.38981 C 0.01094 0.38843 0.01094 0.38704 0.01077 0.38542 L 0.01059 0.3794 C 0.00851 0.26898 0.01007 0.15764 0.01007 0.0463 " pathEditMode="relative" rAng="0" ptsTypes="AAAAAAAAAAAAAAAAAAAAAAAAAAAAAAAAA">
                                      <p:cBhvr>
                                        <p:cTn id="16" dur="5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2893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267 0 L -0.01267 0.00023 C -0.0125 0.00509 -0.01232 0.01065 -0.01198 0.01574 C -0.0118 0.01898 -0.01128 0.02176 -0.01128 0.02477 C -0.01094 0.10995 -0.01111 0.19491 -0.01076 0.28009 C -0.01076 0.28611 -0.01024 0.2919 -0.00989 0.29815 C -0.00694 0.35787 -0.01232 0.24144 -0.00868 0.31412 C -0.00729 0.34051 -0.00885 0.32384 -0.00729 0.33935 C -0.00746 0.3588 -0.00729 0.3875 -0.00868 0.40949 C -0.00885 0.41181 -0.0092 0.41412 -0.00937 0.41667 C -0.00955 0.41944 -0.01076 0.43819 -0.01076 0.44028 C -0.01076 0.48148 -0.01076 0.52269 -0.01076 0.56435 L -0.01267 0 Z " pathEditMode="relative" rAng="0" ptsTypes="AAAAAAAAAAAAA">
                                      <p:cBhvr>
                                        <p:cTn id="18" dur="5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2821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3.61111E-6 0 L -3.61111E-6 0.00023 C 0.00174 0.00278 0.00365 0.00532 0.00539 0.00833 C 0.00591 0.00926 0.00556 0.01088 0.00625 0.01181 C 0.00695 0.01296 0.00816 0.01343 0.00886 0.01435 C 0.01337 0.01921 0.00955 0.0169 0.01441 0.01921 C 0.01945 0.02593 0.01459 0.02037 0.0198 0.02384 C 0.02674 0.02847 0.01841 0.02454 0.02518 0.02755 C 0.0323 0.03403 0.02361 0.02546 0.02969 0.03356 C 0.03039 0.03449 0.03143 0.03519 0.0323 0.03588 C 0.03664 0.04421 0.03421 0.04144 0.03872 0.0456 C 0.03993 0.04792 0.0415 0.05 0.04219 0.05278 C 0.04254 0.05394 0.04254 0.05532 0.04323 0.05625 C 0.04375 0.05741 0.04514 0.05787 0.04584 0.0588 C 0.04775 0.06088 0.04983 0.06319 0.05122 0.06597 C 0.05434 0.07199 0.05209 0.06875 0.05851 0.07431 C 0.05938 0.07523 0.06042 0.07569 0.06111 0.07685 C 0.06216 0.07801 0.06285 0.0794 0.06389 0.08032 C 0.06476 0.08102 0.0658 0.08102 0.06667 0.08148 C 0.07275 0.08565 0.06546 0.08264 0.07292 0.08519 C 0.07379 0.08588 0.07466 0.08681 0.07552 0.0875 C 0.07674 0.08866 0.07796 0.09005 0.07917 0.0912 C 0.0816 0.09306 0.08421 0.09398 0.08646 0.09606 C 0.08733 0.09676 0.0882 0.09769 0.08907 0.09838 C 0.08993 0.09884 0.09098 0.09884 0.09184 0.09954 C 0.09375 0.10093 0.09549 0.10278 0.09723 0.1044 C 0.09809 0.10509 0.09896 0.10625 0.1 0.10671 C 0.10382 0.10856 0.10174 0.10764 0.10625 0.10926 C 0.11407 0.11968 0.10452 0.10625 0.11077 0.11644 C 0.11164 0.11759 0.11268 0.11875 0.11337 0.11991 C 0.11476 0.12222 0.1158 0.12477 0.11702 0.12708 C 0.11771 0.12847 0.11806 0.12986 0.11893 0.13079 L 0.12153 0.13449 C 0.12344 0.14213 0.12101 0.1338 0.12518 0.14167 C 0.12778 0.1463 0.12587 0.14653 0.12969 0.15 C 0.13039 0.15069 0.13143 0.15093 0.1323 0.15116 C 0.13334 0.15231 0.13403 0.1537 0.13507 0.15486 C 0.13681 0.15648 0.13889 0.15764 0.14046 0.15972 L 0.14584 0.1669 C 0.14671 0.16806 0.14792 0.16898 0.14861 0.17037 C 0.15105 0.17546 0.14966 0.17292 0.15313 0.17755 C 0.154 0.18125 0.15382 0.18171 0.15573 0.18495 C 0.1566 0.18611 0.15764 0.18704 0.15851 0.18843 C 0.15921 0.18958 0.15955 0.19097 0.16025 0.19213 C 0.16198 0.19468 0.16424 0.19653 0.16563 0.19931 C 0.16667 0.20093 0.16719 0.20278 0.16841 0.20417 C 0.18108 0.21921 0.16667 0.20023 0.17917 0.21134 C 0.18542 0.21667 0.18264 0.21528 0.18733 0.21736 C 0.18855 0.21852 0.18976 0.21968 0.19098 0.22083 C 0.19271 0.22245 0.19462 0.22384 0.19636 0.22569 L 0.2 0.2294 C 0.20122 0.23194 0.20243 0.23472 0.20452 0.23657 C 0.20521 0.23727 0.20625 0.23727 0.20712 0.23773 C 0.2125 0.24306 0.20955 0.24028 0.21615 0.24606 C 0.21893 0.24861 0.21927 0.24907 0.2224 0.25093 C 0.22327 0.25139 0.22431 0.25162 0.22518 0.25208 C 0.22691 0.2537 0.22848 0.25602 0.23056 0.25694 C 0.23455 0.25856 0.23247 0.25764 0.23681 0.26042 C 0.24167 0.27014 0.23542 0.25856 0.24132 0.26644 C 0.24219 0.26759 0.24236 0.26921 0.24323 0.27014 C 0.24427 0.27153 0.24566 0.27245 0.24671 0.27361 C 0.24861 0.27593 0.2507 0.27801 0.25226 0.28102 C 0.254 0.28449 0.25417 0.28519 0.25677 0.28819 C 0.26059 0.29236 0.25851 0.28843 0.26216 0.29421 C 0.26285 0.29514 0.2632 0.29676 0.26389 0.29769 C 0.26563 0.30023 0.26789 0.30208 0.26927 0.30486 C 0.26997 0.30625 0.27049 0.30741 0.27118 0.30856 C 0.27188 0.30995 0.27309 0.31088 0.27379 0.31227 C 0.27518 0.31435 0.2757 0.31782 0.27743 0.31944 L 0.28282 0.32407 C 0.28611 0.32708 0.28855 0.32894 0.29098 0.3338 C 0.29219 0.33611 0.29271 0.33935 0.29445 0.34097 C 0.29723 0.34329 0.29775 0.34352 0.3 0.34699 C 0.3007 0.34815 0.30105 0.34954 0.30174 0.35069 C 0.30886 0.35995 0.29983 0.34491 0.30712 0.35671 C 0.30782 0.35764 0.30834 0.35903 0.30903 0.36019 C 0.3125 0.36597 0.31042 0.36181 0.31441 0.3662 C 0.3198 0.37222 0.31407 0.36782 0.32066 0.37222 C 0.32118 0.37338 0.32171 0.375 0.3224 0.37593 C 0.32535 0.37894 0.32587 0.37755 0.32882 0.3794 C 0.33507 0.38356 0.32761 0.38056 0.33507 0.3831 C 0.33802 0.38542 0.34167 0.38704 0.3441 0.39028 L 0.35226 0.40093 L 0.35764 0.40833 C 0.36216 0.41713 0.35625 0.40625 0.36216 0.41551 C 0.36285 0.41667 0.36302 0.41829 0.36389 0.41898 C 0.36528 0.42037 0.36684 0.4206 0.36841 0.42153 C 0.37188 0.42824 0.36823 0.42199 0.37379 0.4287 C 0.3757 0.43102 0.37743 0.43356 0.37917 0.43588 L 0.38559 0.44421 C 0.38646 0.44514 0.38733 0.44583 0.3882 0.44676 C 0.38924 0.44769 0.38993 0.44931 0.39098 0.45023 C 0.39705 0.45625 0.39219 0.44931 0.39723 0.45509 C 0.40851 0.46759 0.39011 0.44884 0.40348 0.46227 C 0.40834 0.47199 0.40209 0.46019 0.40799 0.46829 C 0.40886 0.46921 0.40921 0.47083 0.4099 0.47199 C 0.41181 0.47477 0.41459 0.47708 0.41615 0.48032 C 0.41841 0.48472 0.41962 0.48773 0.42344 0.4912 C 0.42518 0.49282 0.42674 0.49491 0.42882 0.49583 C 0.42969 0.4963 0.43056 0.49653 0.43143 0.49722 C 0.43403 0.49861 0.43681 0.50046 0.43872 0.50324 C 0.44462 0.51111 0.4382 0.50509 0.4441 0.51157 C 0.44497 0.5125 0.44584 0.51319 0.44688 0.51389 C 0.44809 0.51505 0.44914 0.51644 0.45035 0.51759 C 0.45157 0.51852 0.45278 0.51898 0.454 0.51991 C 0.45521 0.52106 0.45625 0.52245 0.45764 0.52361 C 0.46007 0.52569 0.46129 0.52593 0.46389 0.52708 C 0.46476 0.52801 0.46893 0.53218 0.47014 0.5331 C 0.47171 0.53403 0.47327 0.53449 0.47466 0.53565 C 0.47639 0.53681 0.47778 0.53866 0.47917 0.54028 C 0.48021 0.54144 0.48091 0.54306 0.48195 0.54398 C 0.48264 0.54468 0.48368 0.54468 0.48455 0.54514 C 0.48577 0.54676 0.48681 0.54861 0.4882 0.55 C 0.49723 0.55903 0.48629 0.54491 0.49549 0.55602 C 0.4974 0.55833 0.49914 0.56088 0.50087 0.56319 L 0.50348 0.5669 C 0.50469 0.56968 0.50556 0.57269 0.50712 0.57523 C 0.51302 0.58449 0.5066 0.57245 0.5125 0.58356 C 0.51441 0.58704 0.51615 0.59167 0.51893 0.59444 C 0.51997 0.59537 0.52136 0.59583 0.5224 0.59676 C 0.52466 0.59838 0.52622 0.60023 0.52796 0.60278 C 0.52986 0.60602 0.53143 0.60926 0.53334 0.6125 C 0.53421 0.61412 0.53507 0.61551 0.53594 0.61713 C 0.5375 0.62037 0.5382 0.62222 0.54046 0.62454 C 0.54184 0.62593 0.54358 0.62662 0.54497 0.62801 C 0.54601 0.62917 0.54653 0.63079 0.54775 0.63171 C 0.54879 0.63241 0.55018 0.63241 0.55139 0.63287 C 0.55226 0.6331 0.55313 0.63356 0.554 0.63403 C 0.55504 0.63472 0.55573 0.63588 0.55677 0.63634 C 0.55851 0.6375 0.56042 0.63773 0.56216 0.63889 C 0.56337 0.63958 0.56441 0.64074 0.5658 0.6412 C 0.56754 0.6419 0.56927 0.64213 0.57118 0.64236 C 0.57257 0.64329 0.57414 0.64421 0.5757 0.64491 C 0.57674 0.64537 0.57813 0.6456 0.57917 0.64606 C 0.58108 0.64676 0.58282 0.64745 0.58473 0.64838 C 0.58768 0.65 0.59098 0.65093 0.59358 0.65324 C 0.59462 0.65417 0.59532 0.65509 0.59636 0.65556 C 0.59757 0.65625 0.59879 0.65648 0.6 0.65694 C 0.60087 0.65718 0.60174 0.65764 0.60261 0.6581 C 0.61042 0.66505 0.60052 0.65671 0.60799 0.66157 C 0.61337 0.66505 0.60799 0.66343 0.61441 0.66644 C 0.61546 0.66713 0.61684 0.66713 0.61806 0.66759 C 0.61893 0.66806 0.6198 0.66852 0.62066 0.66898 C 0.62188 0.66944 0.62309 0.66968 0.62431 0.67014 C 0.62431 0.67037 0.63108 0.67315 0.63247 0.67361 C 0.63334 0.67407 0.63421 0.67477 0.63507 0.67477 L 0.64046 0.67616 C 0.64861 0.68056 0.64115 0.67708 0.65139 0.67963 C 0.65677 0.68125 0.65174 0.68079 0.65591 0.68079 " pathEditMode="relative" rAng="0" ptsTypes="AAAAAAAAAAAAAAAAAAAAAAAAAAAAAAAAAAAAAAAAAAAAAAAAAAAAAAAAAAAAAAAAAAAAAAAAAAAAAAAAAAAAAAAAAAAAAAAAAAAAAAAAAAAAAAAAAAAAAAAAAAAAAAAAAAAAAAAAAAAAAAAAAAAAA">
                                      <p:cBhvr>
                                        <p:cTn id="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95" y="3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22222E-6 L -0.0224 -0.2523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" y="-1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5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/>
          <p:cNvSpPr/>
          <p:nvPr/>
        </p:nvSpPr>
        <p:spPr>
          <a:xfrm rot="2825479">
            <a:off x="247135" y="5159715"/>
            <a:ext cx="1820563" cy="1227438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Notched Right Arrow 4">
            <a:hlinkClick r:id="" action="ppaction://hlinkshowjump?jump=previousslide"/>
          </p:cNvPr>
          <p:cNvSpPr/>
          <p:nvPr/>
        </p:nvSpPr>
        <p:spPr>
          <a:xfrm rot="19279286">
            <a:off x="374822" y="5155596"/>
            <a:ext cx="1565189" cy="1235676"/>
          </a:xfrm>
          <a:prstGeom prst="notchedRightArrow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25400" h="12700" prst="artDeco"/>
          </a:sp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724" y="-284202"/>
            <a:ext cx="6475842" cy="5399383"/>
          </a:xfrm>
          <a:prstGeom prst="ellipse">
            <a:avLst/>
          </a:prstGeom>
          <a:ln w="63500" cap="rnd"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3" name="TextBox 2"/>
          <p:cNvSpPr txBox="1"/>
          <p:nvPr/>
        </p:nvSpPr>
        <p:spPr>
          <a:xfrm>
            <a:off x="2529016" y="5063260"/>
            <a:ext cx="61124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Darth Vader has you now! You’ll be dead within the minute…. But our high ranking Jedi could teleport you back to the maze… </a:t>
            </a:r>
            <a:endParaRPr lang="en-US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 rot="19208298">
            <a:off x="561029" y="5469257"/>
            <a:ext cx="1466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" action="ppaction://hlinkshowjump?jump=previousslide"/>
              </a:rPr>
              <a:t>Teleport</a:t>
            </a:r>
            <a:endParaRPr lang="en-US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735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hlinkHover r:id="" action="ppaction://hlinkshowjump?jump=previousslide"/>
          </p:cNvPr>
          <p:cNvSpPr/>
          <p:nvPr/>
        </p:nvSpPr>
        <p:spPr>
          <a:xfrm>
            <a:off x="1377908" y="675047"/>
            <a:ext cx="80919" cy="6878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hlinkHover r:id="" action="ppaction://hlinkshowjump?jump=previousslide"/>
          </p:cNvPr>
          <p:cNvSpPr/>
          <p:nvPr/>
        </p:nvSpPr>
        <p:spPr>
          <a:xfrm rot="19080783">
            <a:off x="852366" y="734573"/>
            <a:ext cx="85999" cy="6878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/>
          <p:cNvSpPr/>
          <p:nvPr/>
        </p:nvSpPr>
        <p:spPr>
          <a:xfrm rot="2825479">
            <a:off x="247135" y="5159715"/>
            <a:ext cx="1820563" cy="1227438"/>
          </a:xfrm>
          <a:prstGeom prst="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Notched Right Arrow 4"/>
          <p:cNvSpPr/>
          <p:nvPr/>
        </p:nvSpPr>
        <p:spPr>
          <a:xfrm rot="19279286">
            <a:off x="374822" y="5155596"/>
            <a:ext cx="1565189" cy="1235676"/>
          </a:xfrm>
          <a:prstGeom prst="notched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8848" y="200293"/>
            <a:ext cx="2526442" cy="2273798"/>
          </a:xfrm>
          <a:prstGeom prst="rect">
            <a:avLst/>
          </a:prstGeom>
        </p:spPr>
      </p:pic>
      <p:sp>
        <p:nvSpPr>
          <p:cNvPr id="3" name="Rectangle 2">
            <a:hlinkHover r:id="" action="ppaction://hlinkshowjump?jump=previousslide"/>
          </p:cNvPr>
          <p:cNvSpPr/>
          <p:nvPr/>
        </p:nvSpPr>
        <p:spPr>
          <a:xfrm>
            <a:off x="2998574" y="0"/>
            <a:ext cx="156519" cy="27724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hlinkClick r:id="" action="ppaction://hlinkshowjump?jump=previousslide"/>
            <a:hlinkHover r:id="" action="ppaction://hlinkshowjump?jump=previous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557379" y="1242061"/>
            <a:ext cx="128098" cy="2932668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  <a:hlinkHover r:id="" action="ppaction://hlinkshowjump?jump=previousslid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631517" y="1316201"/>
            <a:ext cx="2772445" cy="14004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36001" y="2858529"/>
            <a:ext cx="1400432" cy="7990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160108" y="3080951"/>
            <a:ext cx="840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Start.</a:t>
            </a:r>
            <a:endParaRPr lang="en-US" dirty="0"/>
          </a:p>
        </p:txBody>
      </p:sp>
      <p:pic>
        <p:nvPicPr>
          <p:cNvPr id="10" name="Picture 9">
            <a:hlinkClick r:id="" action="ppaction://hlinkshowjump?jump=previousslide"/>
            <a:hlinkHover r:id="" action="ppaction://hlinkshowjump?jump=previous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88448" y="2790459"/>
            <a:ext cx="2114550" cy="2362200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previousslide"/>
            <a:hlinkHover r:id="" action="ppaction://hlinkshowjump?jump=previous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27154" y="0"/>
            <a:ext cx="2115495" cy="2359356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previousslide"/>
            <a:hlinkHover r:id="" action="ppaction://hlinkshowjump?jump=previousslide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8505" y="-2084959"/>
            <a:ext cx="2115495" cy="235935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 rot="5400000">
            <a:off x="-3127785" y="3950989"/>
            <a:ext cx="3414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Warning! Laser Inbound</a:t>
            </a:r>
            <a:endParaRPr lang="en-US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7" name="Rectangle 16">
            <a:hlinkHover r:id="" action="ppaction://hlinkshowjump?jump=previousslide" highlightClick="1"/>
          </p:cNvPr>
          <p:cNvSpPr/>
          <p:nvPr/>
        </p:nvSpPr>
        <p:spPr>
          <a:xfrm>
            <a:off x="-3881871" y="3080951"/>
            <a:ext cx="3841948" cy="18858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hlinkHover r:id="" action="ppaction://hlinkshowjump?jump=previousslide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27153" y="4271069"/>
            <a:ext cx="2115495" cy="2359356"/>
          </a:xfrm>
          <a:prstGeom prst="rect">
            <a:avLst/>
          </a:prstGeom>
        </p:spPr>
      </p:pic>
      <p:sp>
        <p:nvSpPr>
          <p:cNvPr id="13" name="4-Point Star 12">
            <a:hlinkHover r:id="" action="ppaction://hlinkshowjump?jump=previousslide"/>
          </p:cNvPr>
          <p:cNvSpPr/>
          <p:nvPr/>
        </p:nvSpPr>
        <p:spPr>
          <a:xfrm>
            <a:off x="2831082" y="3850212"/>
            <a:ext cx="3984771" cy="282709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903479" y="7166506"/>
            <a:ext cx="4193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Warning Photon Shard inbound</a:t>
            </a:r>
            <a:endParaRPr lang="en-US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8" name="Picture 17">
            <a:hlinkHover r:id="" action="ppaction://hlinkshowjump?jump=previousslide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46332" y="2121760"/>
            <a:ext cx="3853006" cy="190211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 rot="16200000">
            <a:off x="7857435" y="2780264"/>
            <a:ext cx="3447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Warning Laser </a:t>
            </a:r>
            <a:r>
              <a:rPr lang="en-US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Imbound</a:t>
            </a:r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endParaRPr lang="en-US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1" name="Picture 20">
            <a:hlinkHover r:id="" action="ppaction://hlinkshowjump?jump=previousslide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97256" y="6858000"/>
            <a:ext cx="2115495" cy="2359356"/>
          </a:xfrm>
          <a:prstGeom prst="rect">
            <a:avLst/>
          </a:prstGeom>
        </p:spPr>
      </p:pic>
      <p:pic>
        <p:nvPicPr>
          <p:cNvPr id="22" name="Picture 21">
            <a:hlinkHover r:id="" action="ppaction://hlinkshowjump?jump=previousslide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9925" y="-2084959"/>
            <a:ext cx="2115495" cy="2359356"/>
          </a:xfrm>
          <a:prstGeom prst="rect">
            <a:avLst/>
          </a:prstGeom>
        </p:spPr>
      </p:pic>
      <p:pic>
        <p:nvPicPr>
          <p:cNvPr id="23" name="Picture 22">
            <a:hlinkHover r:id="" action="ppaction://hlinkshowjump?jump=previousslide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31929" y="-2419215"/>
            <a:ext cx="2115495" cy="235935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5400000">
            <a:off x="-2535344" y="2872557"/>
            <a:ext cx="4194412" cy="365792"/>
          </a:xfrm>
          <a:prstGeom prst="rect">
            <a:avLst/>
          </a:prstGeom>
        </p:spPr>
      </p:pic>
      <p:pic>
        <p:nvPicPr>
          <p:cNvPr id="25" name="Picture 24">
            <a:hlinkHover r:id="" action="ppaction://hlinkshowjump?jump=previousslide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4072481" y="1018996"/>
            <a:ext cx="4072481" cy="2871465"/>
          </a:xfrm>
          <a:prstGeom prst="rect">
            <a:avLst/>
          </a:prstGeom>
        </p:spPr>
      </p:pic>
      <p:pic>
        <p:nvPicPr>
          <p:cNvPr id="19" name="Picture 18">
            <a:hlinkHover r:id="" action="ppaction://hlinkshowjump?jump=previousslide"/>
          </p:cNvPr>
          <p:cNvPicPr>
            <a:picLocks noChangeAspect="1"/>
          </p:cNvPicPr>
          <p:nvPr/>
        </p:nvPicPr>
        <p:blipFill rotWithShape="1">
          <a:blip r:embed="rId12"/>
          <a:srcRect r="11483" b="15945"/>
          <a:stretch/>
        </p:blipFill>
        <p:spPr>
          <a:xfrm rot="436909">
            <a:off x="-2331760" y="-836242"/>
            <a:ext cx="2290336" cy="1361067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6384022" y="675047"/>
            <a:ext cx="170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My power is waning… But surely this will kill you. </a:t>
            </a:r>
            <a:endParaRPr lang="en-US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154479" y="-412374"/>
            <a:ext cx="4714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Warning! Highly unstable force inbound</a:t>
            </a:r>
            <a:endParaRPr lang="en-US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08665" y="-1783628"/>
            <a:ext cx="1809853" cy="1809853"/>
          </a:xfrm>
          <a:prstGeom prst="rect">
            <a:avLst/>
          </a:prstGeom>
        </p:spPr>
      </p:pic>
      <p:sp>
        <p:nvSpPr>
          <p:cNvPr id="31" name="Donut 30">
            <a:hlinkHover r:id="" action="ppaction://hlinkshowjump?jump=previousslide"/>
          </p:cNvPr>
          <p:cNvSpPr/>
          <p:nvPr/>
        </p:nvSpPr>
        <p:spPr>
          <a:xfrm>
            <a:off x="3927930" y="3955458"/>
            <a:ext cx="1468074" cy="135174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Rectangle 31">
            <a:hlinkHover r:id="" action="ppaction://hlinkshowjump?jump=nextslide"/>
          </p:cNvPr>
          <p:cNvSpPr/>
          <p:nvPr/>
        </p:nvSpPr>
        <p:spPr>
          <a:xfrm>
            <a:off x="1995066" y="-975905"/>
            <a:ext cx="906899" cy="91712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2245982" y="-718118"/>
            <a:ext cx="910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linkClick r:id="" action="ppaction://hlinkshowjump?jump=nextslide"/>
              </a:rPr>
              <a:t>Click</a:t>
            </a:r>
            <a:r>
              <a:rPr lang="en-US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to win</a:t>
            </a:r>
            <a:endParaRPr lang="en-US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169294" y="-113809"/>
            <a:ext cx="2904268" cy="2904268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3431929" y="6898244"/>
            <a:ext cx="2783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Friendly Laser Inbound</a:t>
            </a:r>
            <a:endParaRPr lang="en-US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000537" y="7004993"/>
            <a:ext cx="1235896" cy="389067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26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13 -0.03311 L 1.28975 0.130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72" y="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77778E-6 -7.40741E-7 L -1.23385 0.7393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701" y="3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75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44444E-6 L -2.77778E-7 0.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-1.25989 -0.6259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3" y="-3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750"/>
                            </p:stCondLst>
                            <p:childTnLst>
                              <p:par>
                                <p:cTn id="16" presetID="42" presetClass="path" presetSubtype="0" accel="50000" decel="50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7.40741E-7 L 0.19583 -0.00347 " pathEditMode="relative" rAng="0" ptsTypes="AA">
                                      <p:cBhvr>
                                        <p:cTn id="17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750"/>
                            </p:stCondLst>
                            <p:childTnLst>
                              <p:par>
                                <p:cTn id="1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44444E-6 L 1.49427 -0.0173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05" y="-88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44444E-6 L -0.53785 1.35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92" y="6763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40741E-7 L -0.99965 -1.0275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983" y="-5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750"/>
                            </p:stCondLst>
                            <p:childTnLst>
                              <p:par>
                                <p:cTn id="26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837 -0.00254 L -0.00642 0.61968 C 0.01077 0.75996 0.03681 0.83218 0.06354 0.83218 C 0.09427 0.83218 0.11875 0.75996 0.13611 0.61968 L 0.21858 -0.00254 " pathEditMode="relative" rAng="0" ptsTypes="AAAAA">
                                      <p:cBhvr>
                                        <p:cTn id="2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47" y="4173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22222E-6 L 2.77778E-6 -2.22222E-6 C -0.00191 0.00416 -0.00382 0.0081 -0.00556 0.01227 C -0.0066 0.01504 -0.00713 0.01828 -0.00834 0.02083 C -0.00904 0.02268 -0.01025 0.02407 -0.01112 0.02569 C -0.01181 0.02778 -0.01216 0.02986 -0.01285 0.03194 C -0.01372 0.03403 -0.01476 0.03588 -0.01563 0.03796 C -0.01598 0.03912 -0.01598 0.04051 -0.0165 0.04166 C -0.02101 0.05231 -0.01928 0.04028 -0.02397 0.05879 C -0.02865 0.07778 -0.02327 0.0581 -0.02761 0.06991 C -0.03073 0.07801 -0.02831 0.07407 -0.03126 0.08333 C -0.03265 0.0875 -0.03456 0.0912 -0.03576 0.0956 C -0.03681 0.09884 -0.03751 0.10208 -0.03855 0.10532 C -0.04028 0.11111 -0.04306 0.11643 -0.0441 0.12245 C -0.04463 0.12616 -0.04497 0.12963 -0.04584 0.1331 C -0.04688 0.1375 -0.04862 0.1412 -0.04949 0.14537 C -0.05174 0.15486 -0.05435 0.16898 -0.05591 0.17963 C -0.0566 0.18379 -0.05713 0.18796 -0.05782 0.1919 C -0.05834 0.19514 -0.05921 0.19838 -0.05973 0.20162 C -0.06529 0.24259 -0.05834 0.2 -0.06338 0.22986 C -0.0639 0.23842 -0.06459 0.24699 -0.06511 0.25555 C -0.06546 0.25926 -0.06615 0.26643 -0.06615 0.26643 C -0.06824 0.3412 -0.06772 0.30903 -0.06615 0.43912 C -0.06598 0.44375 -0.06407 0.46643 -0.06338 0.46967 C -0.05938 0.4868 -0.05591 0.5044 -0.05053 0.52106 C -0.04949 0.52384 -0.04878 0.52662 -0.04775 0.52963 C -0.04011 0.55139 -0.05018 0.52106 -0.0422 0.54537 C -0.04185 0.54791 -0.04185 0.55046 -0.04133 0.55278 C -0.04063 0.55532 -0.03942 0.55764 -0.03855 0.56018 C -0.03785 0.56203 -0.03751 0.56412 -0.03681 0.5662 C -0.03525 0.57037 -0.03368 0.5743 -0.03213 0.57847 C -0.0316 0.58009 -0.03056 0.58148 -0.03038 0.58333 C -0.0297 0.5868 -0.02865 0.59259 -0.02761 0.5956 C -0.02657 0.59815 -0.02397 0.60301 -0.02397 0.60301 C -0.02032 0.61944 -0.02379 0.60509 -0.02015 0.61643 C -0.01893 0.62037 -0.01772 0.62453 -0.0165 0.6287 C -0.01511 0.63356 -0.01476 0.63518 -0.01285 0.63958 C -0.01199 0.64166 -0.01112 0.64375 -0.01008 0.64583 C -0.00956 0.64699 -0.00886 0.64815 -0.00834 0.6493 C -0.00765 0.65092 -0.00695 0.65254 -0.00643 0.6544 C -0.00608 0.65555 -0.00608 0.65694 -0.00556 0.65787 C -0.00382 0.6618 -0.00243 0.66273 -0.00087 0.66643 C 0.00018 0.66921 0.0007 0.67245 0.00174 0.675 C 0.00278 0.67731 0.00434 0.67916 0.00556 0.68125 L 0.01094 0.69213 C 0.01163 0.69352 0.01198 0.69491 0.01285 0.69583 C 0.01372 0.69699 0.01476 0.69815 0.01563 0.69953 C 0.01754 0.70278 0.01893 0.70648 0.02101 0.70926 C 0.02222 0.71088 0.02361 0.7125 0.02483 0.71412 C 0.02552 0.71528 0.02587 0.7169 0.02656 0.71782 C 0.02743 0.71898 0.02847 0.71944 0.02934 0.72037 C 0.03091 0.72199 0.03229 0.72384 0.03386 0.72523 C 0.03507 0.72616 0.03646 0.72685 0.03768 0.72778 C 0.0415 0.73055 0.04202 0.73171 0.04584 0.73379 C 0.04827 0.73518 0.04966 0.73518 0.05226 0.73634 C 0.05417 0.73703 0.05591 0.73796 0.05781 0.73866 C 0.05868 0.73912 0.05955 0.73935 0.06059 0.73981 C 0.06198 0.74074 0.06354 0.7419 0.06511 0.74236 C 0.0691 0.74375 0.08125 0.74467 0.08351 0.74491 L 0.09271 0.74722 C 0.0941 0.74768 0.09584 0.74768 0.09722 0.74838 C 0.10643 0.75347 0.09757 0.74907 0.10556 0.75208 C 0.1092 0.7537 0.11354 0.75602 0.11736 0.75694 C 0.14167 0.76319 0.12726 0.75879 0.14132 0.76203 C 0.14497 0.76273 0.14861 0.76366 0.15226 0.76435 C 0.15417 0.76481 0.17344 0.76782 0.18073 0.76921 C 0.19948 0.77338 0.19393 0.77268 0.21198 0.77546 L 0.23768 0.77916 C 0.24028 0.77986 0.24306 0.78102 0.24584 0.78148 C 0.28299 0.78889 0.31077 0.78194 0.35417 0.78032 C 0.35816 0.7794 0.36216 0.77893 0.36597 0.77778 C 0.37014 0.77662 0.37222 0.77453 0.37604 0.77291 C 0.37917 0.77153 0.38229 0.77083 0.38525 0.76921 C 0.38854 0.76759 0.39132 0.76481 0.39445 0.76319 C 0.3974 0.76157 0.4007 0.76111 0.40365 0.75949 C 0.4066 0.75787 0.40834 0.75532 0.41094 0.75347 C 0.41216 0.75254 0.41354 0.75185 0.41459 0.75092 C 0.41563 0.75023 0.4165 0.74907 0.41736 0.74838 C 0.41823 0.74791 0.41927 0.74791 0.42014 0.74722 C 0.42118 0.74653 0.42188 0.74537 0.42292 0.74491 C 0.42466 0.74375 0.42656 0.74352 0.42847 0.74236 C 0.42934 0.74166 0.43021 0.74051 0.43125 0.73981 C 0.45122 0.72778 0.44132 0.73565 0.45781 0.72407 C 0.46389 0.71967 0.47049 0.71597 0.47604 0.71065 C 0.47952 0.70741 0.48299 0.70416 0.48629 0.70069 C 0.48716 0.69977 0.48802 0.69815 0.48889 0.69699 C 0.49254 0.69282 0.49601 0.68866 0.5 0.68495 C 0.50209 0.68287 0.50417 0.68055 0.50643 0.6787 C 0.51025 0.67546 0.51059 0.67708 0.51459 0.67268 C 0.51667 0.67037 0.51823 0.66759 0.52014 0.66528 C 0.52222 0.66273 0.52448 0.66041 0.52656 0.65787 C 0.53802 0.64537 0.52084 0.66921 0.54775 0.63356 L 0.55313 0.62616 C 0.55417 0.625 0.55504 0.62384 0.55591 0.62245 C 0.56025 0.61551 0.56441 0.60856 0.56875 0.60162 C 0.57153 0.59745 0.57483 0.59398 0.57709 0.58935 C 0.58021 0.5831 0.57813 0.58703 0.58351 0.57847 C 0.58438 0.57477 0.5842 0.5743 0.58629 0.57106 C 0.58924 0.5662 0.58976 0.56782 0.59271 0.56134 C 0.59497 0.55578 0.59688 0.54977 0.59913 0.54421 C 0.59966 0.54282 0.60052 0.5419 0.60087 0.54051 C 0.60295 0.53403 0.60452 0.52754 0.60643 0.52106 C 0.60677 0.51967 0.60695 0.51852 0.60729 0.51736 C 0.60955 0.50995 0.60868 0.51319 0.61007 0.50741 C 0.61198 0.48009 0.61198 0.48657 0.6092 0.44259 C 0.60903 0.44051 0.60781 0.43866 0.60729 0.43657 C 0.60365 0.42037 0.61042 0.44305 0.60365 0.42199 C 0.6033 0.41991 0.6033 0.41782 0.60278 0.41574 C 0.60087 0.40879 0.60052 0.40856 0.59809 0.40347 C 0.59775 0.40046 0.59705 0.39583 0.59636 0.39259 C 0.59549 0.38889 0.59462 0.38518 0.59358 0.38148 C 0.59271 0.37824 0.59184 0.375 0.5908 0.37176 C 0.59011 0.36967 0.58889 0.36759 0.58802 0.36551 C 0.58733 0.36412 0.58698 0.36227 0.58629 0.36065 C 0.58542 0.35903 0.5842 0.35764 0.58351 0.35578 C 0.57604 0.33981 0.59514 0.36991 0.5724 0.33148 C 0.5691 0.32569 0.56597 0.31967 0.56233 0.31435 C 0.56042 0.31111 0.55781 0.30879 0.55591 0.30578 C 0.55104 0.29768 0.54688 0.28912 0.54219 0.28125 C 0.5408 0.27893 0.53906 0.27731 0.5375 0.275 C 0.53334 0.26898 0.53056 0.26342 0.5257 0.25787 C 0.52309 0.25509 0.52031 0.25278 0.51736 0.25069 C 0.5165 0.25 0.51563 0.24953 0.51459 0.2493 C 0.50886 0.24861 0.50295 0.24861 0.49722 0.24815 C 0.49167 0.24653 0.48629 0.24444 0.48073 0.24328 C 0.46754 0.24074 0.45434 0.24028 0.44132 0.23727 C 0.43785 0.23634 0.43455 0.23541 0.43125 0.23472 C 0.42709 0.23403 0.41806 0.23333 0.41372 0.23217 C 0.40729 0.23078 0.40087 0.2287 0.39445 0.22731 C 0.39115 0.22662 0.38768 0.22662 0.38438 0.22616 C 0.33976 0.21875 0.39549 0.22616 0.3349 0.21875 C 0.33143 0.21852 0.32813 0.21759 0.32483 0.21759 L 0.27518 0.21643 C 0.15799 0.20555 0.21945 0.21041 -0.0349 0.21643 C -0.0632 0.21713 -0.054 0.22129 -0.07431 0.225 C -0.09393 0.22847 -0.10331 0.2294 -0.12015 0.23102 C -0.13959 0.23819 -0.12136 0.23241 -0.15053 0.23727 C -0.15365 0.23773 -0.1566 0.23912 -0.15973 0.23958 C -0.16598 0.24074 -0.17258 0.2412 -0.179 0.24213 C -0.18195 0.24282 -0.18508 0.24421 -0.18803 0.24444 C -0.19827 0.24583 -0.21911 0.24699 -0.21911 0.24699 C -0.23473 0.24953 -0.22136 0.24768 -0.24845 0.2493 C -0.25331 0.24977 -0.25834 0.25046 -0.2632 0.25069 L -0.32466 0.25185 C -0.33282 0.25347 -0.32883 0.25301 -0.33664 0.25301 " pathEditMode="relative" ptsTypes="AAAAAAAAAAAAAAAAAAAAAAAAAAAAAAAAAAAAAAAAAAAAAAAAAAAAAAAAAAAAAAAAAAAAAAAAAAAAAAAAAAAAAAAAAAAAAAAAAAAAAAAAAAAAAAAAAAAAAAAAAAAAAAAAAAAAAAAAAAAAAAAAA">
                                      <p:cBhvr>
                                        <p:cTn id="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750"/>
                            </p:stCondLst>
                            <p:childTnLst>
                              <p:par>
                                <p:cTn id="31" presetID="42" presetClass="path" presetSubtype="0" accel="50000" decel="5000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11563 0.0039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1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750"/>
                            </p:stCondLst>
                            <p:childTnLst>
                              <p:par>
                                <p:cTn id="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7037E-7 L 0.44757 0.1081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78" y="539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96296E-6 L -0.60989 0.5976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03" y="2988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1.25034 0.1381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17" y="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750"/>
                            </p:stCondLst>
                            <p:childTnLst>
                              <p:par>
                                <p:cTn id="41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0.26389 0.1613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4" y="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4750"/>
                            </p:stCondLst>
                            <p:childTnLst>
                              <p:par>
                                <p:cTn id="4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750"/>
                            </p:stCondLst>
                            <p:childTnLst>
                              <p:par>
                                <p:cTn id="4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00643 -0.150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-754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07407E-6 L -0.10677 -0.00162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7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6750"/>
                            </p:stCondLst>
                            <p:childTnLst>
                              <p:par>
                                <p:cTn id="5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-1.42292 0.0314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146" y="157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L 0.00834 0.69398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3469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0.70399 0.5636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91" y="28171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750"/>
                            </p:stCondLst>
                            <p:childTnLst>
                              <p:par>
                                <p:cTn id="6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77778E-6 1.85185E-6 L 0.00955 0.46736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2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1500"/>
                            </p:stCondLst>
                            <p:childTnLst>
                              <p:par>
                                <p:cTn id="8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7.40741E-7 L 0.0243 0.82824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5" y="4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3500"/>
                            </p:stCondLst>
                            <p:childTnLst>
                              <p:par>
                                <p:cTn id="8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4500"/>
                            </p:stCondLst>
                            <p:childTnLst>
                              <p:par>
                                <p:cTn id="9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0"/>
                            </p:stCondLst>
                            <p:childTnLst>
                              <p:par>
                                <p:cTn id="9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111E-6 L -0.01389 -0.11273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7000"/>
                            </p:stCondLst>
                            <p:childTnLst>
                              <p:par>
                                <p:cTn id="9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59259E-6 L -0.0118 -1.60903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" y="-8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55 -0.0007 L 0.01667 0.26435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13241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8" dur="2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6" grpId="0" animBg="1"/>
      <p:bldP spid="26" grpId="1" animBg="1"/>
      <p:bldP spid="16" grpId="0"/>
      <p:bldP spid="17" grpId="0" animBg="1"/>
      <p:bldP spid="17" grpId="1" animBg="1"/>
      <p:bldP spid="13" grpId="0" animBg="1"/>
      <p:bldP spid="13" grpId="1" animBg="1"/>
      <p:bldP spid="13" grpId="2" animBg="1"/>
      <p:bldP spid="14" grpId="0"/>
      <p:bldP spid="20" grpId="0"/>
      <p:bldP spid="29" grpId="0"/>
      <p:bldP spid="31" grpId="0" animBg="1"/>
      <p:bldP spid="31" grpId="1" animBg="1"/>
      <p:bldP spid="31" grpId="2" animBg="1"/>
      <p:bldP spid="32" grpId="0" animBg="1"/>
      <p:bldP spid="35" grpId="0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4302"/>
            <a:ext cx="9166371" cy="31437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91049" y="3608173"/>
            <a:ext cx="57994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 have defeated Darth Vader, and have saved the Republic. Even generations from now you will be talked about. Good job solider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87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260</TotalTime>
  <Words>135</Words>
  <Application>Microsoft Office PowerPoint</Application>
  <PresentationFormat>On-screen Show (4:3)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Century Gothic</vt:lpstr>
      <vt:lpstr>Vapor Trail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Weber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Oliver Hill</dc:creator>
  <cp:lastModifiedBy>Oliver Hill</cp:lastModifiedBy>
  <cp:revision>34</cp:revision>
  <dcterms:created xsi:type="dcterms:W3CDTF">2015-11-10T20:15:53Z</dcterms:created>
  <dcterms:modified xsi:type="dcterms:W3CDTF">2015-11-16T20:28:01Z</dcterms:modified>
</cp:coreProperties>
</file>