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94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47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8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0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3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7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11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1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3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437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87E47-00F9-413F-BAF0-DC48279E3C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AB1BC-255A-4ED3-985E-A0F0A5577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6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7900086" y="6005384"/>
            <a:ext cx="906162" cy="527221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chemeClr val="tx1"/>
                </a:solidFill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266704" y="2761388"/>
            <a:ext cx="29895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Maze</a:t>
            </a:r>
          </a:p>
        </p:txBody>
      </p:sp>
      <p:sp>
        <p:nvSpPr>
          <p:cNvPr id="3" name="Rectangle 2"/>
          <p:cNvSpPr/>
          <p:nvPr/>
        </p:nvSpPr>
        <p:spPr>
          <a:xfrm>
            <a:off x="4045564" y="3961716"/>
            <a:ext cx="186018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Sierra Morgan</a:t>
            </a:r>
            <a:endParaRPr lang="en-US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311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900086" y="6046573"/>
            <a:ext cx="906162" cy="486032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6837406" y="4007708"/>
            <a:ext cx="238897" cy="28502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 rot="5400000">
            <a:off x="8240927" y="3502112"/>
            <a:ext cx="236837" cy="156930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6025979" y="2096530"/>
            <a:ext cx="251253" cy="476147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5400000">
            <a:off x="5939583" y="-175149"/>
            <a:ext cx="251056" cy="163521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7090550">
            <a:off x="7549061" y="90809"/>
            <a:ext cx="283262" cy="208771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5400000">
            <a:off x="7667371" y="2311747"/>
            <a:ext cx="251253" cy="182055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ightning Bolt 9">
            <a:hlinkHover r:id="" action="ppaction://hlinkshowjump?jump=nextslide"/>
          </p:cNvPr>
          <p:cNvSpPr/>
          <p:nvPr/>
        </p:nvSpPr>
        <p:spPr>
          <a:xfrm>
            <a:off x="6334898" y="1176984"/>
            <a:ext cx="1344828" cy="1919416"/>
          </a:xfrm>
          <a:prstGeom prst="lightningBol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>
            <a:off x="6481120" y="6491418"/>
            <a:ext cx="152398" cy="58076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5247504" y="767987"/>
            <a:ext cx="317155" cy="504053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4423718" y="0"/>
            <a:ext cx="267730" cy="468751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3142736" y="3225114"/>
            <a:ext cx="238897" cy="28502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 rot="5400000">
            <a:off x="3562096" y="4123111"/>
            <a:ext cx="223960" cy="314685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1540473" y="4522574"/>
            <a:ext cx="286263" cy="132638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e 19">
            <a:hlinkHover r:id="" action="ppaction://hlinkshowjump?jump=nextslide"/>
          </p:cNvPr>
          <p:cNvSpPr/>
          <p:nvPr/>
        </p:nvSpPr>
        <p:spPr>
          <a:xfrm>
            <a:off x="57666" y="3863545"/>
            <a:ext cx="1416907" cy="1238041"/>
          </a:xfrm>
          <a:prstGeom prst="pie">
            <a:avLst>
              <a:gd name="adj1" fmla="val 21522798"/>
              <a:gd name="adj2" fmla="val 16644963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1640043" y="1665758"/>
            <a:ext cx="194357" cy="347732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5400000">
            <a:off x="2286773" y="436103"/>
            <a:ext cx="274421" cy="397475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3281154" y="2869080"/>
            <a:ext cx="194732" cy="43635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2503302" y="-878577"/>
            <a:ext cx="273850" cy="356698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1924468" y="-515795"/>
            <a:ext cx="284925" cy="41338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e 25">
            <a:hlinkHover r:id="" action="ppaction://hlinkshowjump?jump=nextslide"/>
          </p:cNvPr>
          <p:cNvSpPr/>
          <p:nvPr/>
        </p:nvSpPr>
        <p:spPr>
          <a:xfrm>
            <a:off x="0" y="72760"/>
            <a:ext cx="914400" cy="816001"/>
          </a:xfrm>
          <a:prstGeom prst="pie">
            <a:avLst>
              <a:gd name="adj1" fmla="val 20600992"/>
              <a:gd name="adj2" fmla="val 16200000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Plus 26">
            <a:hlinkHover r:id="" action="ppaction://hlinkshowjump?jump=nextslide"/>
          </p:cNvPr>
          <p:cNvSpPr/>
          <p:nvPr/>
        </p:nvSpPr>
        <p:spPr>
          <a:xfrm>
            <a:off x="1708318" y="-92144"/>
            <a:ext cx="1005016" cy="928309"/>
          </a:xfrm>
          <a:prstGeom prst="mathPlus">
            <a:avLst>
              <a:gd name="adj1" fmla="val 8194"/>
            </a:avLst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Explosion 1 28">
            <a:hlinkHover r:id="" action="ppaction://hlinkshowjump?jump=lastslide"/>
          </p:cNvPr>
          <p:cNvSpPr/>
          <p:nvPr/>
        </p:nvSpPr>
        <p:spPr>
          <a:xfrm>
            <a:off x="3905260" y="138242"/>
            <a:ext cx="457203" cy="491506"/>
          </a:xfrm>
          <a:prstGeom prst="irregularSeal1">
            <a:avLst/>
          </a:prstGeom>
          <a:solidFill>
            <a:srgbClr val="7030A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30" name="Isosceles Triangle 29">
            <a:hlinkHover r:id="" action="ppaction://hlinkshowjump?jump=nextslide"/>
          </p:cNvPr>
          <p:cNvSpPr/>
          <p:nvPr/>
        </p:nvSpPr>
        <p:spPr>
          <a:xfrm>
            <a:off x="2291145" y="6117583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Hover r:id="" action="ppaction://hlinkshowjump?jump=nextslide"/>
          </p:cNvPr>
          <p:cNvSpPr/>
          <p:nvPr/>
        </p:nvSpPr>
        <p:spPr>
          <a:xfrm rot="10800000">
            <a:off x="3256009" y="5786082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>
            <a:off x="4079792" y="6117583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32">
            <a:hlinkHover r:id="" action="ppaction://hlinkshowjump?jump=nextslide"/>
          </p:cNvPr>
          <p:cNvSpPr/>
          <p:nvPr/>
        </p:nvSpPr>
        <p:spPr>
          <a:xfrm rot="10800000">
            <a:off x="4934466" y="5816901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hlinkHover r:id="" action="ppaction://hlinkshowjump?jump=nextslide"/>
          </p:cNvPr>
          <p:cNvSpPr/>
          <p:nvPr/>
        </p:nvSpPr>
        <p:spPr>
          <a:xfrm rot="1602153">
            <a:off x="8241519" y="679796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>
            <a:hlinkHover r:id="" action="ppaction://hlinkshowjump?jump=nextslide"/>
          </p:cNvPr>
          <p:cNvSpPr/>
          <p:nvPr/>
        </p:nvSpPr>
        <p:spPr>
          <a:xfrm rot="10800000">
            <a:off x="7574691" y="19710"/>
            <a:ext cx="626073" cy="724088"/>
          </a:xfrm>
          <a:prstGeom prst="triangl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inus 2">
            <a:hlinkHover r:id="" action="ppaction://hlinkshowjump?jump=nextslide"/>
          </p:cNvPr>
          <p:cNvSpPr/>
          <p:nvPr/>
        </p:nvSpPr>
        <p:spPr>
          <a:xfrm rot="19218558">
            <a:off x="455302" y="5545981"/>
            <a:ext cx="1631038" cy="1143204"/>
          </a:xfrm>
          <a:prstGeom prst="mathMinus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8626" y="1693841"/>
            <a:ext cx="250472" cy="16124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>
            <a:off x="9088287" y="19710"/>
            <a:ext cx="47479" cy="414863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12339" y="3501601"/>
            <a:ext cx="45719" cy="335639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00139 0.0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263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0.03698 -0.10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" y="-518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231 L -4.72222E-6 0.00231 C 0.00365 0.0206 0.00053 0.00301 0.00296 0.02314 C 0.00313 0.025 0.00365 0.02685 0.00382 0.0287 C 0.00435 0.03125 0.00469 0.03379 0.00487 0.03634 C 0.00643 0.0493 0.00504 0.04259 0.00712 0.05092 C 0.0066 0.05926 0.00643 0.06736 0.00591 0.07546 C 0.00591 0.07731 0.00487 0.07916 0.00487 0.08101 C 0.00487 0.0868 0.00591 0.09282 0.00591 0.09907 L -4.72222E-6 0.00231 Z " pathEditMode="relative" rAng="0" ptsTypes="AAAAAAAA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48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43 0.03009 -0.00104 0.00949 0 0.07083 C 0.00035 0.08241 0.00052 0.09398 0.00087 0.10556 C 0.00122 0.11204 0.00191 0.125 0.00191 0.125 L 0 0 Z " pathEditMode="relative" ptsTypes="AAAA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5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7037E-7 L -5.55556E-6 3.7037E-7 C 0.00208 -0.00301 0.00416 -0.00556 0.00624 -0.00857 C 0.00694 -0.00949 0.00729 -0.01111 0.00798 -0.01204 C 0.00885 -0.01343 0.00989 -0.01458 0.01076 -0.01574 C 0.01093 -0.0169 0.01111 -0.01829 0.01163 -0.01945 C 0.01388 -0.02315 0.01666 -0.02662 0.01979 -0.02894 C 0.02083 -0.02986 0.02204 -0.03056 0.02326 -0.03125 C 0.02413 -0.03195 0.02517 -0.03195 0.02604 -0.03264 C 0.03506 -0.03866 0.02135 -0.03102 0.03229 -0.03727 C 0.03315 -0.03796 0.0342 -0.03796 0.03506 -0.03866 C 0.03697 -0.04005 0.03871 -0.04167 0.04045 -0.04329 L 0.04583 -0.04815 L 0.04861 -0.05046 L 0.05121 -0.05301 C 0.0519 -0.05417 0.05225 -0.05556 0.05312 -0.05648 C 0.06006 -0.06597 0.05104 -0.0507 0.0585 -0.0625 C 0.0592 -0.06366 0.05954 -0.06505 0.06024 -0.0662 C 0.06111 -0.06759 0.06215 -0.06852 0.06302 -0.06968 C 0.06371 -0.07083 0.06406 -0.07222 0.06475 -0.07338 C 0.06701 -0.07685 0.06753 -0.07708 0.07013 -0.0794 C 0.07361 -0.08634 0.07118 -0.08195 0.07829 -0.09144 C 0.08177 -0.09607 0.07986 -0.09398 0.08368 -0.09745 C 0.08437 -0.09861 0.08472 -0.1 0.08541 -0.10093 C 0.08715 -0.1037 0.08871 -0.10532 0.09097 -0.10695 C 0.09201 -0.10787 0.09322 -0.1088 0.09444 -0.10949 C 0.09531 -0.10995 0.09635 -0.10995 0.09722 -0.11065 C 0.10642 -0.11759 0.09913 -0.11389 0.10538 -0.11667 C 0.11319 -0.12708 0.10312 -0.11435 0.11076 -0.12269 L 0.1144 -0.12732 L -5.55556E-6 3.7037E-7 Z " pathEditMode="relative" ptsTypes="AAAAAAAAAAAAAAAAAAAAAAAAAAAAAAA">
                                      <p:cBhvr>
                                        <p:cTn id="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6" grpId="0" animBg="1"/>
      <p:bldP spid="27" grpId="0" animBg="1"/>
      <p:bldP spid="31" grpId="0" animBg="1"/>
      <p:bldP spid="33" grpId="0" animBg="1"/>
      <p:bldP spid="34" grpId="0" animBg="1"/>
      <p:bldP spid="35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previousslide"/>
          </p:cNvPr>
          <p:cNvSpPr/>
          <p:nvPr/>
        </p:nvSpPr>
        <p:spPr>
          <a:xfrm>
            <a:off x="7900086" y="6046572"/>
            <a:ext cx="906162" cy="543697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71E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Try again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29385" y="2956693"/>
            <a:ext cx="3153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You lose!</a:t>
            </a:r>
            <a:endParaRPr lang="en-US" sz="54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527589" y="3987114"/>
            <a:ext cx="2372497" cy="19523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scene3d>
            <a:camera prst="perspectiveRigh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miley Face 7"/>
          <p:cNvSpPr/>
          <p:nvPr/>
        </p:nvSpPr>
        <p:spPr>
          <a:xfrm>
            <a:off x="6170141" y="2884957"/>
            <a:ext cx="955589" cy="789119"/>
          </a:xfrm>
          <a:prstGeom prst="smileyFace">
            <a:avLst>
              <a:gd name="adj" fmla="val -4653"/>
            </a:avLst>
          </a:prstGeom>
          <a:solidFill>
            <a:srgbClr val="C00000"/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5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32 -0.17755 C -0.02916 -0.17755 0.12327 -0.08542 0.12327 0.02847 C 0.12327 0.14213 -0.02916 0.23449 -0.21632 0.23449 C -0.40347 0.23449 -0.55573 0.14213 -0.55573 0.02847 C -0.55573 -0.08542 -0.40347 -0.17755 -0.21632 -0.17755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rId3" action="ppaction://hlinksldjump"/>
          </p:cNvPr>
          <p:cNvSpPr/>
          <p:nvPr/>
        </p:nvSpPr>
        <p:spPr>
          <a:xfrm>
            <a:off x="7900086" y="5964195"/>
            <a:ext cx="906162" cy="576648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Play again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54363" y="2967335"/>
            <a:ext cx="3054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You win!</a:t>
            </a:r>
            <a:endParaRPr lang="en-US" sz="54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6" name="Straight Arrow Connector 5"/>
          <p:cNvCxnSpPr>
            <a:stCxn id="2" idx="2"/>
          </p:cNvCxnSpPr>
          <p:nvPr/>
        </p:nvCxnSpPr>
        <p:spPr>
          <a:xfrm>
            <a:off x="4481384" y="3890665"/>
            <a:ext cx="3138615" cy="2073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scene3d>
            <a:camera prst="perspectiveRight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37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15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Sierra Morgan</dc:creator>
  <cp:lastModifiedBy>Sierra Morgan</cp:lastModifiedBy>
  <cp:revision>14</cp:revision>
  <dcterms:created xsi:type="dcterms:W3CDTF">2015-11-10T20:17:13Z</dcterms:created>
  <dcterms:modified xsi:type="dcterms:W3CDTF">2015-11-13T20:33:12Z</dcterms:modified>
</cp:coreProperties>
</file>