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3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7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9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18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3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40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18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9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0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6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2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54BF3-F41A-4A43-96DF-57B6B306B6BB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E1291-9B28-4362-B961-903EB3178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0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36605" y="5881816"/>
            <a:ext cx="1062681" cy="576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27221" y="5512484"/>
            <a:ext cx="86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83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011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"/>
    </mc:Choice>
    <mc:Fallback xmlns="">
      <p:transition spd="slow" advClick="0" advTm="1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605" y="5881816"/>
            <a:ext cx="1062681" cy="5766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1" y="0"/>
            <a:ext cx="329514" cy="6858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814486" y="0"/>
            <a:ext cx="329514" cy="6858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rot="16200000">
            <a:off x="4407243" y="-4077729"/>
            <a:ext cx="329514" cy="848497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16200000">
            <a:off x="4407243" y="2450757"/>
            <a:ext cx="329514" cy="848497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16200000">
            <a:off x="2048385" y="3281497"/>
            <a:ext cx="112768" cy="355050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3880023" y="5000367"/>
            <a:ext cx="172993" cy="88144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16200000">
            <a:off x="4592595" y="5210431"/>
            <a:ext cx="131804" cy="121096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5263978" y="4821190"/>
            <a:ext cx="164755" cy="10606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5980671" y="3921211"/>
            <a:ext cx="197712" cy="260727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16200000">
            <a:off x="5263978" y="3361036"/>
            <a:ext cx="156521" cy="127686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10800000">
            <a:off x="4703802" y="3921204"/>
            <a:ext cx="201825" cy="1571873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6200000">
            <a:off x="4406350" y="5195627"/>
            <a:ext cx="421913" cy="17299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flipH="1">
            <a:off x="4357816" y="5071164"/>
            <a:ext cx="172991" cy="42191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3723506" y="3355638"/>
            <a:ext cx="329511" cy="164344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6200000">
            <a:off x="4164343" y="4525730"/>
            <a:ext cx="154965" cy="372013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16200000">
            <a:off x="4432787" y="4108877"/>
            <a:ext cx="154965" cy="372013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16200000">
            <a:off x="4158654" y="3630575"/>
            <a:ext cx="154965" cy="372013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16200000">
            <a:off x="4038074" y="3038224"/>
            <a:ext cx="1548919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16200000">
            <a:off x="3739595" y="3041570"/>
            <a:ext cx="297336" cy="32951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372347" y="2153751"/>
            <a:ext cx="1548919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16200000">
            <a:off x="2114618" y="3185272"/>
            <a:ext cx="2292387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lowchart: Collat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74775" y="2540465"/>
            <a:ext cx="2043901" cy="1899733"/>
          </a:xfrm>
          <a:prstGeom prst="flowChartCol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16200000">
            <a:off x="2617991" y="1399062"/>
            <a:ext cx="1282837" cy="21465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366741" y="862973"/>
            <a:ext cx="356766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16200000">
            <a:off x="4513623" y="2271075"/>
            <a:ext cx="2046264" cy="43022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16200000">
            <a:off x="3779313" y="903277"/>
            <a:ext cx="1337020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4571999" y="1463055"/>
            <a:ext cx="956908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16360738">
            <a:off x="3646107" y="1441017"/>
            <a:ext cx="478257" cy="1720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5751864" y="3291854"/>
            <a:ext cx="937255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16200000">
            <a:off x="5436967" y="4544006"/>
            <a:ext cx="2721768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8240256" y="3291854"/>
            <a:ext cx="574229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6901913" y="4177362"/>
            <a:ext cx="1289293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6912073" y="3604840"/>
            <a:ext cx="937255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ular Callout 13"/>
          <p:cNvSpPr/>
          <p:nvPr/>
        </p:nvSpPr>
        <p:spPr>
          <a:xfrm>
            <a:off x="6993924" y="3864375"/>
            <a:ext cx="642552" cy="229829"/>
          </a:xfrm>
          <a:prstGeom prst="wedgeRoundRect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945080" y="3826417"/>
            <a:ext cx="787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Click me</a:t>
            </a:r>
            <a:endParaRPr lang="en-US" sz="1200" dirty="0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329514" y="1929859"/>
            <a:ext cx="1762897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1411892" y="1080437"/>
            <a:ext cx="1740188" cy="21746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n 17">
            <a:hlinkHover r:id="" action="ppaction://hlinkshowjump?jump=nextslide"/>
          </p:cNvPr>
          <p:cNvSpPr/>
          <p:nvPr/>
        </p:nvSpPr>
        <p:spPr>
          <a:xfrm>
            <a:off x="465236" y="1021628"/>
            <a:ext cx="778821" cy="777240"/>
          </a:xfrm>
          <a:prstGeom prst="su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hlinkHover r:id="" action="ppaction://hlinkshowjump?jump=nextslide"/>
          </p:cNvPr>
          <p:cNvSpPr/>
          <p:nvPr/>
        </p:nvSpPr>
        <p:spPr>
          <a:xfrm>
            <a:off x="7078746" y="4789219"/>
            <a:ext cx="1622474" cy="122440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16200000">
            <a:off x="7635865" y="2467459"/>
            <a:ext cx="920638" cy="72814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6912073" y="3298913"/>
            <a:ext cx="1333672" cy="20838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Callout 47">
            <a:hlinkHover r:id="" action="ppaction://hlinkshowjump?jump=nextslide"/>
          </p:cNvPr>
          <p:cNvSpPr/>
          <p:nvPr/>
        </p:nvSpPr>
        <p:spPr>
          <a:xfrm>
            <a:off x="7389511" y="1050183"/>
            <a:ext cx="1374216" cy="1047970"/>
          </a:xfrm>
          <a:prstGeom prst="rightArrowCallout">
            <a:avLst>
              <a:gd name="adj1" fmla="val 33638"/>
              <a:gd name="adj2" fmla="val 37093"/>
              <a:gd name="adj3" fmla="val 31047"/>
              <a:gd name="adj4" fmla="val 6497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16200000">
            <a:off x="5601741" y="1422623"/>
            <a:ext cx="2611840" cy="42472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19931733">
            <a:off x="5679682" y="3000789"/>
            <a:ext cx="853114" cy="14323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1506843">
            <a:off x="5926888" y="2371430"/>
            <a:ext cx="905602" cy="18606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19931733">
            <a:off x="5652970" y="1720249"/>
            <a:ext cx="853114" cy="14323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loud Callout 52">
            <a:hlinkClick r:id="" action="ppaction://hlinkshowjump?jump=lastslide"/>
          </p:cNvPr>
          <p:cNvSpPr/>
          <p:nvPr/>
        </p:nvSpPr>
        <p:spPr>
          <a:xfrm>
            <a:off x="4617306" y="563081"/>
            <a:ext cx="1147272" cy="617066"/>
          </a:xfrm>
          <a:prstGeom prst="cloud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507441" y="307566"/>
            <a:ext cx="869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Click me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09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" grpId="0" animBg="1"/>
      <p:bldP spid="38" grpId="0" animBg="1"/>
      <p:bldP spid="35" grpId="0" animBg="1"/>
      <p:bldP spid="18" grpId="0" animBg="1"/>
      <p:bldP spid="19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605" y="5881816"/>
            <a:ext cx="1062681" cy="576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2507" y="5364203"/>
            <a:ext cx="930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Loser…</a:t>
            </a:r>
            <a:endParaRPr lang="en-US" dirty="0"/>
          </a:p>
        </p:txBody>
      </p:sp>
      <p:sp>
        <p:nvSpPr>
          <p:cNvPr id="5" name="Action Button: Back or Previous 4">
            <a:hlinkClick r:id="rId2" action="ppaction://hlinksldjump" highlightClick="1"/>
          </p:cNvPr>
          <p:cNvSpPr/>
          <p:nvPr/>
        </p:nvSpPr>
        <p:spPr>
          <a:xfrm>
            <a:off x="1746422" y="5260545"/>
            <a:ext cx="840259" cy="724930"/>
          </a:xfrm>
          <a:prstGeom prst="actionButtonBackPrevious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99286" y="5985475"/>
            <a:ext cx="1466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AGAIN!!!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71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6605" y="5881816"/>
            <a:ext cx="1062681" cy="576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33600" y="2479590"/>
            <a:ext cx="5025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WINNER!!!! </a:t>
            </a:r>
            <a:endParaRPr lang="en-US" sz="6000" dirty="0"/>
          </a:p>
        </p:txBody>
      </p:sp>
      <p:sp>
        <p:nvSpPr>
          <p:cNvPr id="3" name="Smiley Face 2"/>
          <p:cNvSpPr/>
          <p:nvPr/>
        </p:nvSpPr>
        <p:spPr>
          <a:xfrm>
            <a:off x="6137189" y="2587886"/>
            <a:ext cx="897924" cy="799070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8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13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Caitlin Bryan</dc:creator>
  <cp:lastModifiedBy>Caitlin Bryan</cp:lastModifiedBy>
  <cp:revision>18</cp:revision>
  <dcterms:created xsi:type="dcterms:W3CDTF">2015-11-10T20:17:14Z</dcterms:created>
  <dcterms:modified xsi:type="dcterms:W3CDTF">2015-11-16T20:30:57Z</dcterms:modified>
</cp:coreProperties>
</file>