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2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76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9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02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69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344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42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38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01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9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22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6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EE50B-4876-4D79-9086-A6868EF4347C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9664F-8798-47DE-8E16-6318E8016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52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41000">
              <a:schemeClr val="accent1">
                <a:lumMod val="40000"/>
                <a:lumOff val="60000"/>
              </a:schemeClr>
            </a:gs>
            <a:gs pos="63000">
              <a:schemeClr val="bg1">
                <a:lumMod val="65000"/>
              </a:schemeClr>
            </a:gs>
            <a:gs pos="100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hlinkClick r:id="" action="ppaction://hlinkshowjump?jump=nextslide"/>
          </p:cNvPr>
          <p:cNvSpPr/>
          <p:nvPr/>
        </p:nvSpPr>
        <p:spPr>
          <a:xfrm>
            <a:off x="708455" y="5572897"/>
            <a:ext cx="988540" cy="481913"/>
          </a:xfrm>
          <a:prstGeom prst="round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716413" y="2967335"/>
            <a:ext cx="171117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Maze</a:t>
            </a:r>
          </a:p>
          <a:p>
            <a:pPr algn="ctr"/>
            <a:r>
              <a:rPr 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Cassidy Patterson </a:t>
            </a:r>
            <a:endParaRPr lang="en-US" sz="1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5233" y="5629187"/>
            <a:ext cx="111498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Start here</a:t>
            </a:r>
          </a:p>
        </p:txBody>
      </p:sp>
    </p:spTree>
    <p:extLst>
      <p:ext uri="{BB962C8B-B14F-4D97-AF65-F5344CB8AC3E}">
        <p14:creationId xmlns:p14="http://schemas.microsoft.com/office/powerpoint/2010/main" val="103552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0000">
              <a:schemeClr val="accent1">
                <a:lumMod val="40000"/>
                <a:lumOff val="60000"/>
              </a:schemeClr>
            </a:gs>
            <a:gs pos="70000">
              <a:schemeClr val="bg1">
                <a:lumMod val="65000"/>
              </a:schemeClr>
            </a:gs>
            <a:gs pos="89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08455" y="5572897"/>
            <a:ext cx="988540" cy="4819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Start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9144000" cy="271849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8826843" y="271849"/>
            <a:ext cx="317157" cy="6586151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6586151"/>
            <a:ext cx="8826843" cy="271849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0" y="271848"/>
            <a:ext cx="317157" cy="6314303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2959441" y="3086612"/>
            <a:ext cx="892382" cy="222422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89839" y="742193"/>
            <a:ext cx="317157" cy="92554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084174" y="1202724"/>
            <a:ext cx="317157" cy="5383427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2401331" y="1202724"/>
            <a:ext cx="2788316" cy="222422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3166011" y="1425146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6264875" y="2783362"/>
            <a:ext cx="2561968" cy="222422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3702907" y="2783362"/>
            <a:ext cx="2561968" cy="222422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51823" y="3005784"/>
            <a:ext cx="317157" cy="3070140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856601" y="3244681"/>
            <a:ext cx="317157" cy="3337351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923178" y="3005784"/>
            <a:ext cx="317157" cy="3070140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915663" y="3511892"/>
            <a:ext cx="317157" cy="3070140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lastslide"/>
          </p:cNvPr>
          <p:cNvSpPr/>
          <p:nvPr/>
        </p:nvSpPr>
        <p:spPr>
          <a:xfrm>
            <a:off x="7545859" y="5845776"/>
            <a:ext cx="1054444" cy="41035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r>
              <a:rPr lang="en-US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Finish </a:t>
            </a:r>
            <a:endParaRPr lang="en-US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endParaRPr lang="en-US" dirty="0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 rot="17388894">
            <a:off x="6354916" y="1295421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 rot="19094664">
            <a:off x="5954940" y="481947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rot="3454305">
            <a:off x="8029063" y="1564607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rot="16200000">
            <a:off x="8161638" y="84194"/>
            <a:ext cx="267732" cy="104826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rot="16200000">
            <a:off x="7406269" y="356522"/>
            <a:ext cx="267732" cy="172984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rot="16200000">
            <a:off x="7935098" y="1071010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rot="7848972">
            <a:off x="4051960" y="1332982"/>
            <a:ext cx="267732" cy="1386064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16200000">
            <a:off x="1227589" y="4469285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5400000">
            <a:off x="918318" y="3923786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5400000">
            <a:off x="1206895" y="3404544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5400000">
            <a:off x="908537" y="2881699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 rot="5400000">
            <a:off x="1222426" y="2261801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5400000">
            <a:off x="915743" y="1716816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rot="5400000">
            <a:off x="1222289" y="1171831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 rot="5400000">
            <a:off x="903905" y="583341"/>
            <a:ext cx="267732" cy="1461188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Pie 47">
            <a:hlinkHover r:id="" action="ppaction://hlinkshowjump?jump=nextslide"/>
          </p:cNvPr>
          <p:cNvSpPr/>
          <p:nvPr/>
        </p:nvSpPr>
        <p:spPr>
          <a:xfrm>
            <a:off x="2345968" y="281116"/>
            <a:ext cx="903157" cy="908220"/>
          </a:xfrm>
          <a:prstGeom prst="pie">
            <a:avLst/>
          </a:prstGeom>
          <a:solidFill>
            <a:srgbClr val="FFFF00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79659" y="1874422"/>
            <a:ext cx="317157" cy="925546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hlinkHover r:id="" action="ppaction://hlinkshowjump?jump=nextslide"/>
          </p:cNvPr>
          <p:cNvSpPr/>
          <p:nvPr/>
        </p:nvSpPr>
        <p:spPr>
          <a:xfrm>
            <a:off x="2452979" y="5656309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>
            <a:hlinkHover r:id="" action="ppaction://hlinkshowjump?jump=nextslide"/>
          </p:cNvPr>
          <p:cNvSpPr/>
          <p:nvPr/>
        </p:nvSpPr>
        <p:spPr>
          <a:xfrm>
            <a:off x="4248087" y="6256127"/>
            <a:ext cx="549733" cy="318831"/>
          </a:xfrm>
          <a:prstGeom prst="triangle">
            <a:avLst/>
          </a:prstGeom>
          <a:solidFill>
            <a:srgbClr val="FFFF00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0.00017 -0.3400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0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1.94444E-6 0.00023 C 0.00052 -0.00417 0.00104 -0.00811 0.00173 -0.01204 C 0.00191 -0.01343 0.0026 -0.01436 0.0026 -0.01574 C 0.0026 -0.0794 0.00694 -0.06111 0.00087 -0.08542 C 0.00052 -0.09028 0.00035 -0.09491 1.94444E-6 -0.09977 C -0.00018 -0.10139 -0.0007 -0.10301 -0.00104 -0.10463 C -0.00139 -0.10695 -0.00156 -0.10949 -0.00191 -0.11181 C -0.00226 -0.11574 -0.00243 -0.11991 -0.00278 -0.12385 C -0.00295 -0.12593 -0.00347 -0.12778 -0.00365 -0.12986 C -0.00521 -0.14283 -0.00382 -0.1338 -0.00556 -0.14306 C -0.00573 -0.14861 -0.0059 -0.15417 -0.00643 -0.15996 C -0.0066 -0.16181 -0.00695 -0.16389 -0.00729 -0.16598 C -0.00764 -0.16829 -0.00781 -0.17061 -0.00816 -0.17315 C -0.01094 -0.19098 -0.00695 -0.16042 -0.0099 -0.18519 C -0.00938 -0.2176 -0.00938 -0.25 -0.00816 -0.28241 C -0.00816 -0.28449 -0.00677 -0.28635 -0.00643 -0.28843 C -0.0059 -0.29028 -0.0059 -0.29236 -0.00556 -0.29445 C -0.00504 -0.29653 -0.00417 -0.29838 -0.00365 -0.30047 C -0.00295 -0.30348 -0.00261 -0.30695 -0.00191 -0.30996 C -0.00139 -0.31204 -0.00052 -0.31389 1.94444E-6 -0.31598 C 0.00035 -0.3176 0.00052 -0.31922 0.00087 -0.32084 C 0.00121 -0.32315 0.00121 -0.3257 0.00173 -0.32801 C 0.00208 -0.3294 0.00295 -0.33056 0.00347 -0.33172 C 0.00555 -0.34005 0.00312 -0.3301 0.00712 -0.34491 C 0.00746 -0.34607 0.00764 -0.34723 0.00798 -0.34838 C 0.00851 -0.35023 0.00937 -0.35162 0.00989 -0.35324 C 0.01041 -0.35533 0.01094 -0.35741 0.01163 -0.35926 C 0.01285 -0.3625 0.01441 -0.36551 0.01528 -0.36898 C 0.01562 -0.37014 0.0158 -0.3713 0.01614 -0.37246 C 0.01649 -0.37408 0.01649 -0.3757 0.01701 -0.37732 C 0.01753 -0.37871 0.01823 -0.37963 0.01892 -0.38102 C 0.02101 -0.39861 0.02031 -0.39028 0.01892 -0.42292 C 0.01875 -0.42431 0.0184 -0.42547 0.01788 -0.42662 C 0.01753 -0.42778 0.01666 -0.42894 0.01614 -0.4301 C 0.0158 -0.43172 0.01562 -0.43334 0.01528 -0.43496 C 0.01476 -0.43658 0.01389 -0.4382 0.01337 -0.43982 C 0.01302 -0.44167 0.01285 -0.44375 0.0125 -0.44584 C 0.01285 -0.44931 0.01285 -0.45301 0.01337 -0.45672 C 0.01371 -0.45787 0.01614 -0.46389 0.01701 -0.46505 C 0.01788 -0.46598 0.01892 -0.46644 0.01979 -0.46736 C 0.0243 -0.47246 0.02048 -0.47014 0.02517 -0.47223 C 0.02604 -0.47292 0.02691 -0.47408 0.02778 -0.47454 C 0.03993 -0.48056 0.06094 -0.47801 0.06927 -0.47824 C 0.07778 -0.47778 0.08611 -0.47801 0.09444 -0.47709 C 0.09635 -0.47686 0.09844 -0.47616 0.1 -0.47454 C 0.10243 -0.47246 0.10416 -0.46898 0.10625 -0.46621 C 0.10694 -0.46528 0.10798 -0.46459 0.10885 -0.46389 C 0.10955 -0.46227 0.11024 -0.46065 0.11076 -0.45903 C 0.11146 -0.45648 0.11215 -0.45047 0.1125 -0.44815 C 0.11285 -0.44699 0.11319 -0.44584 0.11337 -0.44468 C 0.11389 -0.4426 0.11389 -0.44051 0.11441 -0.43866 C 0.11476 -0.43611 0.11562 -0.4338 0.11614 -0.43148 L 0.11892 -0.41574 C 0.11944 -0.40741 0.11996 -0.39885 0.12066 -0.39051 C 0.12083 -0.38843 0.12135 -0.38658 0.12153 -0.38449 C 0.12239 -0.37778 0.12326 -0.37084 0.1243 -0.36412 C 0.12448 -0.3588 0.12517 -0.35371 0.12517 -0.34838 C 0.12517 -0.31598 0.12239 -0.2257 0.12517 -0.17176 C 0.12535 -0.16898 0.12587 -0.16621 0.12604 -0.16343 C 0.12639 -0.15949 0.12656 -0.15533 0.12691 -0.15139 C 0.12864 -0.13635 0.12812 -0.14398 0.12969 -0.13473 C 0.13021 -0.13056 0.1309 -0.12662 0.13142 -0.12269 C 0.13177 -0.12061 0.13194 -0.11852 0.13229 -0.11667 L 0.13333 -0.11181 C 0.13351 -0.10695 0.13368 -0.10209 0.1342 -0.09746 C 0.13437 -0.09537 0.13472 -0.09329 0.13507 -0.09144 C 0.13541 -0.08866 0.13559 -0.08565 0.13594 -0.08287 C 0.1368 -0.0757 0.13663 -0.07871 0.13767 -0.07223 C 0.13802 -0.07014 0.13837 -0.06806 0.13871 -0.06621 C 0.13906 -0.06389 0.14097 -0.05787 0.14132 -0.05648 C 0.14184 -0.05486 0.14236 -0.05324 0.14323 -0.05162 C 0.15 -0.03889 0.14236 -0.05648 0.14774 -0.04445 C 0.14896 -0.04167 0.14982 -0.03866 0.15121 -0.03611 C 0.15208 -0.03473 0.15312 -0.0338 0.15399 -0.03241 C 0.15538 -0.03033 0.15607 -0.02732 0.15764 -0.02523 C 0.15851 -0.02408 0.1592 -0.02269 0.16024 -0.02176 C 0.16198 -0.01991 0.16562 -0.0169 0.16562 -0.01667 C 0.17014 -0.01736 0.17465 -0.01713 0.17916 -0.01806 C 0.18142 -0.01852 0.18489 -0.02269 0.18646 -0.02408 C 0.18993 -0.02732 0.19166 -0.02778 0.19444 -0.0338 C 0.19514 -0.03496 0.19566 -0.03611 0.19635 -0.03727 C 0.19844 -0.04098 0.20087 -0.04422 0.2026 -0.04815 C 0.20434 -0.05186 0.2059 -0.05486 0.20712 -0.05903 C 0.20746 -0.06019 0.20746 -0.06158 0.20798 -0.0625 C 0.20868 -0.06389 0.20989 -0.06505 0.21076 -0.06621 L 0.21441 -0.08056 L 0.21528 -0.08426 L 0.21614 -0.08773 C 0.21649 -0.09028 0.21666 -0.0926 0.21701 -0.09491 C 0.21753 -0.09746 0.21875 -0.10209 0.21875 -0.10186 C 0.2191 -0.10579 0.2191 -0.10949 0.21979 -0.11297 C 0.21996 -0.11436 0.22153 -0.11528 0.22153 -0.11667 C 0.22448 -0.19306 0.21701 -0.16227 0.22326 -0.1875 C 0.22361 -0.1919 0.22378 -0.1963 0.2243 -0.2007 C 0.22448 -0.20232 0.22482 -0.20394 0.22517 -0.20556 C 0.22552 -0.20741 0.22552 -0.20949 0.22604 -0.21158 C 0.22656 -0.21366 0.22743 -0.21551 0.22778 -0.2176 C 0.2283 -0.21945 0.2283 -0.22153 0.22882 -0.22361 C 0.22934 -0.22639 0.23003 -0.22917 0.23055 -0.23195 C 0.2309 -0.23403 0.23107 -0.23588 0.23142 -0.23797 C 0.23246 -0.24283 0.23437 -0.24746 0.23507 -0.25232 C 0.23541 -0.2544 0.23559 -0.25648 0.23594 -0.25834 C 0.23646 -0.26158 0.23732 -0.26482 0.23767 -0.26806 L 0.23871 -0.27523 C 0.23889 -0.28079 0.23941 -0.28635 0.23958 -0.29213 C 0.24097 -0.33473 0.23732 -0.31898 0.24132 -0.33519 C 0.24166 -0.36482 0.24132 -0.39445 0.24219 -0.42408 C 0.24236 -0.4257 0.2434 -0.42662 0.2441 -0.42778 C 0.24982 -0.43704 0.2441 -0.42593 0.24861 -0.43496 C 0.24878 -0.43611 0.24896 -0.4375 0.24948 -0.43866 C 0.25104 -0.44213 0.25278 -0.44422 0.25486 -0.44699 C 0.25521 -0.44815 0.25521 -0.44954 0.25573 -0.4507 C 0.25729 -0.45324 0.26215 -0.45463 0.26389 -0.45533 C 0.26476 -0.45579 0.26562 -0.45625 0.26666 -0.45672 C 0.27118 -0.45811 0.2691 -0.45718 0.27291 -0.45903 C 0.28576 -0.45857 0.29878 -0.4588 0.31163 -0.45787 C 0.31302 -0.45764 0.31406 -0.45625 0.31528 -0.45533 C 0.31649 -0.4544 0.31753 -0.45301 0.31875 -0.45186 C 0.32031 -0.45047 0.32187 -0.44954 0.32326 -0.44815 C 0.33559 -0.43773 0.32291 -0.44885 0.33229 -0.43866 C 0.33437 -0.43635 0.3368 -0.43496 0.33871 -0.43264 C 0.33976 -0.43125 0.34045 -0.4294 0.34132 -0.42778 C 0.34219 -0.42639 0.34323 -0.42547 0.3441 -0.42408 C 0.34496 -0.42269 0.34583 -0.42084 0.3467 -0.41945 C 0.34757 -0.41806 0.34861 -0.41713 0.34948 -0.41574 C 0.35173 -0.41227 0.3533 -0.40811 0.35573 -0.40486 C 0.35729 -0.40301 0.35903 -0.40116 0.36024 -0.39885 C 0.36198 -0.39584 0.36302 -0.39236 0.36476 -0.38936 C 0.36614 -0.38704 0.36788 -0.38542 0.36927 -0.38334 C 0.37118 -0.38056 0.37291 -0.37778 0.37465 -0.375 C 0.37552 -0.37338 0.3783 -0.36852 0.37916 -0.36644 C 0.37986 -0.36505 0.38021 -0.3632 0.38107 -0.36181 C 0.38177 -0.35996 0.38281 -0.35857 0.38368 -0.35695 C 0.38507 -0.35417 0.38715 -0.34931 0.38819 -0.34607 C 0.38854 -0.34491 0.38871 -0.34352 0.38906 -0.34236 C 0.39045 -0.33843 0.39357 -0.33056 0.39357 -0.33033 C 0.39618 -0.3169 0.39253 -0.33473 0.39635 -0.32084 C 0.39705 -0.31806 0.39757 -0.31528 0.39809 -0.3125 C 0.39844 -0.31042 0.39861 -0.30834 0.39896 -0.30648 C 0.39948 -0.30394 0.40017 -0.30162 0.40087 -0.29931 C 0.40104 -0.29792 0.40156 -0.29676 0.40173 -0.29561 C 0.40208 -0.29398 0.40226 -0.29236 0.4026 -0.29074 C 0.40416 -0.2838 0.40295 -0.29074 0.40434 -0.28241 C 0.40555 -0.2757 0.40521 -0.27639 0.40625 -0.26922 C 0.40642 -0.26713 0.40677 -0.26528 0.40712 -0.2632 C 0.40746 -0.25926 0.40729 -0.2551 0.40798 -0.25116 C 0.40833 -0.24977 0.40955 -0.24908 0.40989 -0.24746 C 0.41041 -0.24375 0.41024 -0.23959 0.41076 -0.23565 C 0.41146 -0.22894 0.41198 -0.22917 0.41337 -0.22223 C 0.41371 -0.22084 0.41406 -0.21922 0.41441 -0.2176 C 0.41406 -0.20186 0.41423 -0.18635 0.41337 -0.17061 C 0.41337 -0.16852 0.40798 -0.1588 0.40798 -0.15857 C 0.40503 -0.15301 0.40278 -0.14861 0.39896 -0.14422 C 0.39826 -0.14329 0.39722 -0.1426 0.39635 -0.1419 C 0.39462 -0.13866 0.39462 -0.1375 0.39184 -0.13588 C 0.3901 -0.13473 0.38646 -0.13334 0.38646 -0.13311 C 0.38437 -0.1338 0.38194 -0.13357 0.38003 -0.13473 C 0.37882 -0.13542 0.37656 -0.14375 0.37656 -0.14422 C 0.37378 -0.15417 0.37621 -0.14885 0.37205 -0.15625 C 0.3717 -0.15787 0.37153 -0.15949 0.37101 -0.16111 C 0.36753 -0.17199 0.37083 -0.15394 0.36753 -0.17176 C 0.36684 -0.175 0.36614 -0.17824 0.36562 -0.18148 C 0.36545 -0.1838 0.3651 -0.18635 0.36476 -0.18866 C 0.36354 -0.19653 0.36267 -0.19931 0.36111 -0.20672 C 0.36076 -0.20834 0.36059 -0.20996 0.36024 -0.21158 C 0.35989 -0.21551 0.35989 -0.21945 0.35937 -0.22361 C 0.3592 -0.22477 0.35868 -0.22593 0.35851 -0.22709 C 0.35781 -0.23102 0.35729 -0.23519 0.3566 -0.23912 C 0.35538 -0.24815 0.35694 -0.24422 0.35399 -0.25 C 0.35295 -0.2551 0.35173 -0.26181 0.35121 -0.2669 C 0.35104 -0.27037 0.35069 -0.27408 0.35035 -0.27755 C 0.35017 -0.27963 0.34965 -0.28148 0.34948 -0.28357 C 0.34913 -0.2875 0.34896 -0.29167 0.34861 -0.29561 C 0.34844 -0.29723 0.34791 -0.29885 0.34774 -0.30047 C 0.34722 -0.30278 0.34705 -0.30533 0.3467 -0.30764 C 0.34653 -0.31273 0.34653 -0.31806 0.34583 -0.32315 C 0.34566 -0.32547 0.34427 -0.32709 0.3441 -0.32917 C 0.3434 -0.33519 0.34375 -0.34121 0.34323 -0.34723 C 0.34271 -0.35162 0.34045 -0.35857 0.33958 -0.36297 C 0.33889 -0.36644 0.33854 -0.37014 0.33767 -0.37361 C 0.3368 -0.37755 0.33559 -0.37871 0.3342 -0.38218 C 0.33351 -0.38357 0.33281 -0.38519 0.33229 -0.38704 C 0.3316 -0.38936 0.33177 -0.39213 0.33055 -0.39422 C 0.32934 -0.39607 0.32795 -0.39792 0.32691 -0.40023 C 0.32517 -0.40394 0.32344 -0.40787 0.32239 -0.41227 C 0.32205 -0.41343 0.32187 -0.41459 0.32153 -0.41574 C 0.32101 -0.41713 0.32031 -0.41829 0.31979 -0.41945 C 0.31788 -0.42269 0.31649 -0.42616 0.31441 -0.42894 C 0.31337 -0.4301 0.3125 -0.43125 0.31163 -0.43264 C 0.31094 -0.4338 0.31059 -0.43519 0.30989 -0.43611 C 0.3066 -0.44005 0.30035 -0.44584 0.29635 -0.44815 C 0.29514 -0.44885 0.29392 -0.44885 0.29271 -0.44931 C 0.28507 -0.45324 0.29271 -0.4507 0.28646 -0.45301 C 0.28385 -0.45394 0.2809 -0.45486 0.2783 -0.45533 C 0.27656 -0.45579 0.27465 -0.45602 0.27291 -0.45672 C 0.27187 -0.45695 0.27118 -0.45764 0.27014 -0.45787 C 0.26423 -0.45926 0.25208 -0.46135 0.25208 -0.46111 C 0.24913 -0.46111 0.24601 -0.46158 0.24323 -0.46019 C 0.24114 -0.45926 0.23923 -0.45139 0.23871 -0.44931 C 0.23732 -0.44491 0.2375 -0.44445 0.2368 -0.43866 C 0.23646 -0.43588 0.23628 -0.43311 0.23594 -0.4301 C 0.23559 -0.42616 0.23541 -0.42223 0.23507 -0.41806 C 0.23489 -0.41644 0.23437 -0.41505 0.2342 -0.41343 C 0.23351 -0.40625 0.23316 -0.39885 0.23229 -0.39167 C 0.23125 -0.38241 0.23177 -0.38681 0.23055 -0.37848 C 0.23021 -0.35926 0.23021 -0.34005 0.22969 -0.32084 C 0.22951 -0.31898 0.22812 -0.30996 0.22778 -0.30764 C 0.2276 -0.30278 0.22743 -0.29792 0.22691 -0.29329 C 0.22673 -0.29121 0.22639 -0.28912 0.22604 -0.28727 C 0.22569 -0.28473 0.22552 -0.28241 0.22517 -0.2801 C 0.22482 -0.24028 0.225 -0.2007 0.2243 -0.16111 C 0.22413 -0.15741 0.22291 -0.15394 0.22239 -0.15023 C 0.21319 -0.0801 0.22604 -0.17431 0.21979 -0.12153 C 0.21927 -0.11783 0.21857 -0.11412 0.21788 -0.11065 C 0.21736 -0.0882 0.21684 -0.06574 0.21614 -0.04329 C 0.21597 -0.03959 0.21562 -0.03611 0.21528 -0.03241 C 0.21319 -0.01065 0.21423 -0.01875 0.21163 -0.00116 C 0.21128 0.00347 0.21111 0.00833 0.21076 0.01319 C 0.21059 0.01481 0.21041 0.01643 0.20989 0.01805 C 0.2092 0.01944 0.20833 0.02106 0.20712 0.02152 C 0.20451 0.02268 0.20173 0.02245 0.19896 0.02268 L 0.18906 0.02407 C 0.18316 0.02361 0.17708 0.02338 0.17101 0.02268 C 0.16979 0.02268 0.16857 0.02222 0.16753 0.02152 C 0.16614 0.0206 0.16493 0.01944 0.16389 0.01805 C 0.15937 0.01134 0.15955 0.01018 0.1566 0.00463 C 0.15573 0.00301 0.15486 0.00162 0.15399 3.33333E-6 C 0.15208 -0.00371 0.15087 -0.00787 0.14861 -0.01088 C 0.14739 -0.0125 0.14618 -0.01389 0.14496 -0.01574 C 0.13611 -0.02894 0.14566 -0.01598 0.13871 -0.02523 L 0.13507 -0.03496 L 0.13229 -0.04213 C 0.13212 -0.04422 0.13177 -0.04607 0.13142 -0.04815 C 0.13125 -0.04931 0.13073 -0.05047 0.13055 -0.05162 C 0.13003 -0.05579 0.13003 -0.05973 0.12969 -0.06366 C 0.12795 -0.08241 0.12951 -0.05834 0.12778 -0.0794 C 0.12639 -0.0963 0.12795 -0.0875 0.12604 -0.09746 C 0.12569 -0.10348 0.12569 -0.10949 0.12517 -0.11551 C 0.12482 -0.11875 0.12378 -0.12176 0.12326 -0.125 C 0.12291 -0.12732 0.12274 -0.12986 0.12239 -0.13218 C 0.12083 -0.14954 0.12274 -0.13866 0.11979 -0.15255 C 0.11892 -0.16297 0.11805 -0.17361 0.11701 -0.1838 C 0.11684 -0.18519 0.11632 -0.18635 0.11614 -0.1875 C 0.11545 -0.19422 0.11493 -0.20116 0.11441 -0.20787 C 0.11406 -0.21042 0.11371 -0.21273 0.11337 -0.21505 C 0.11198 -0.22917 0.11319 -0.22014 0.11163 -0.23311 C 0.10833 -0.26042 0.11094 -0.23681 0.10885 -0.25602 C 0.10868 -0.26204 0.10833 -0.26806 0.10798 -0.27408 C 0.10781 -0.27871 0.10729 -0.28357 0.10712 -0.28843 C 0.1066 -0.31574 0.10694 -0.34283 0.10625 -0.37014 C 0.10607 -0.37547 0.10521 -0.38056 0.10434 -0.38565 C 0.10173 -0.40463 0.10226 -0.39954 0.09809 -0.4169 C 0.09566 -0.42732 0.09323 -0.43912 0.08993 -0.44931 C 0.08941 -0.45116 0.08871 -0.45255 0.08819 -0.45417 C 0.08785 -0.45579 0.08767 -0.45741 0.08732 -0.45903 C 0.08698 -0.46019 0.08663 -0.46135 0.08646 -0.46273 C 0.08611 -0.46482 0.08576 -0.47084 0.08455 -0.47338 C 0.08351 -0.47593 0.08298 -0.47963 0.08107 -0.48056 C 0.07916 -0.48148 0.07743 -0.48264 0.07552 -0.48311 C 0.07257 -0.4838 0.06944 -0.48426 0.06666 -0.48542 C 0.06562 -0.48588 0.06476 -0.48658 0.06389 -0.48658 C 0.05937 -0.48727 0.05486 -0.4875 0.05035 -0.48773 C 0.04444 -0.4875 0.03837 -0.48727 0.03229 -0.48658 C 0.03142 -0.48658 0.03038 -0.48611 0.02969 -0.48542 C 0.02691 -0.48287 0.02482 -0.47871 0.02326 -0.47454 C 0.0217 -0.46991 0.02101 -0.46459 0.01892 -0.46019 C 0.01545 -0.45348 0.0184 -0.45996 0.01528 -0.4507 C 0.01441 -0.44815 0.01337 -0.44584 0.0125 -0.44329 C 0.01163 -0.44028 0.01128 -0.43426 0.01076 -0.43148 C 0.01024 -0.42848 0.00955 -0.4257 0.00885 -0.42292 C 0.00868 -0.4213 0.00833 -0.41968 0.00798 -0.41806 C 0.00746 -0.41065 0.00694 -0.40301 0.00625 -0.39537 C 0.00607 -0.39283 0.00555 -0.39051 0.00538 -0.3882 C 0.00451 -0.38033 0.0033 -0.3669 0.0026 -0.35811 C 0.00208 -0.35 0.00139 -0.34213 0.00087 -0.33403 C 0.00052 -0.32848 0.00052 -0.32292 1.94444E-6 -0.31713 C -0.00052 -0.3132 -0.00122 -0.30926 -0.00191 -0.30533 C -0.00243 -0.23681 -0.00278 -0.16829 -0.00365 -0.09977 C -0.00382 -0.09491 -0.00452 -0.09028 -0.00452 -0.08542 C -0.00452 -0.07338 -0.00521 -0.05834 -0.00278 -0.04584 C -0.00226 -0.04283 -0.00156 -0.04005 -0.00104 -0.03727 C 0.00069 -0.01574 -0.00122 -0.03172 0.00087 -0.02176 C 0.00156 -0.01852 0.0026 -0.01204 0.0026 -0.01181 L 1.94444E-6 3.33333E-6 Z " pathEditMode="relative" rAng="0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26" y="-2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3" grpId="0" animBg="1"/>
      <p:bldP spid="7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0000">
              <a:schemeClr val="accent1">
                <a:lumMod val="40000"/>
                <a:lumOff val="60000"/>
              </a:schemeClr>
            </a:gs>
            <a:gs pos="70000">
              <a:schemeClr val="bg1">
                <a:lumMod val="65000"/>
              </a:schemeClr>
            </a:gs>
            <a:gs pos="89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hlinkClick r:id="" action="ppaction://hlinkshowjump?jump=previousslide"/>
          </p:cNvPr>
          <p:cNvSpPr/>
          <p:nvPr/>
        </p:nvSpPr>
        <p:spPr>
          <a:xfrm>
            <a:off x="708455" y="5572897"/>
            <a:ext cx="988540" cy="481913"/>
          </a:xfrm>
          <a:prstGeom prst="roundRect">
            <a:avLst>
              <a:gd name="adj" fmla="val 20086"/>
            </a:avLst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023289" y="3122141"/>
            <a:ext cx="2281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You lose! </a:t>
            </a:r>
            <a:endParaRPr lang="en-US" sz="4400" dirty="0"/>
          </a:p>
        </p:txBody>
      </p:sp>
      <p:sp>
        <p:nvSpPr>
          <p:cNvPr id="3" name="Smiley Face 2"/>
          <p:cNvSpPr/>
          <p:nvPr/>
        </p:nvSpPr>
        <p:spPr>
          <a:xfrm>
            <a:off x="3739979" y="4201297"/>
            <a:ext cx="914400" cy="914400"/>
          </a:xfrm>
          <a:prstGeom prst="smileyFace">
            <a:avLst>
              <a:gd name="adj" fmla="val -4653"/>
            </a:avLst>
          </a:prstGeom>
          <a:solidFill>
            <a:srgbClr val="7030A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5460" y="5629187"/>
            <a:ext cx="1074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Try again </a:t>
            </a:r>
            <a:endParaRPr lang="en-US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4459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0000">
              <a:schemeClr val="bg1">
                <a:lumMod val="85000"/>
              </a:schemeClr>
            </a:gs>
            <a:gs pos="70000">
              <a:schemeClr val="bg1">
                <a:lumMod val="65000"/>
              </a:schemeClr>
            </a:gs>
            <a:gs pos="89000">
              <a:schemeClr val="bg1">
                <a:lumMod val="6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hlinkClick r:id="" action="ppaction://hlinkshowjump?jump=firstslide"/>
          </p:cNvPr>
          <p:cNvSpPr/>
          <p:nvPr/>
        </p:nvSpPr>
        <p:spPr>
          <a:xfrm>
            <a:off x="864975" y="5694234"/>
            <a:ext cx="988540" cy="48191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35929" y="5352188"/>
            <a:ext cx="10466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en-US" sz="24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en-US" sz="2400" b="1" dirty="0" smtClean="0">
                <a:ln/>
                <a:solidFill>
                  <a:schemeClr val="accent3"/>
                </a:solidFill>
              </a:rPr>
              <a:t>Again?</a:t>
            </a:r>
            <a:endParaRPr lang="en-US" sz="2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96277" y="2967335"/>
            <a:ext cx="29514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Winner!!!</a:t>
            </a:r>
            <a:endParaRPr lang="en-US" sz="54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56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16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Cassidy Patterson</dc:creator>
  <cp:lastModifiedBy>Cassidy Patterson</cp:lastModifiedBy>
  <cp:revision>12</cp:revision>
  <dcterms:created xsi:type="dcterms:W3CDTF">2015-11-10T20:17:15Z</dcterms:created>
  <dcterms:modified xsi:type="dcterms:W3CDTF">2015-11-13T20:33:50Z</dcterms:modified>
</cp:coreProperties>
</file>