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9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8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742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84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010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1867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168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016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284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565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5915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56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336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38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404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717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110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824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89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26BAB-D8EB-4E35-B81C-20EC6AD896F4}" type="datetimeFigureOut">
              <a:rPr lang="en-US" smtClean="0"/>
              <a:t>11/16/2015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CB111-11E0-45B7-A656-8DF3B5A2870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002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  <p:sldLayoutId id="2147483923" r:id="rId14"/>
    <p:sldLayoutId id="2147483924" r:id="rId15"/>
    <p:sldLayoutId id="2147483925" r:id="rId16"/>
    <p:sldLayoutId id="2147483926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>
            <a:hlinkClick r:id="" action="ppaction://hlinkshowjump?jump=nextslide"/>
          </p:cNvPr>
          <p:cNvSpPr/>
          <p:nvPr/>
        </p:nvSpPr>
        <p:spPr>
          <a:xfrm>
            <a:off x="4258962" y="5824149"/>
            <a:ext cx="1005017" cy="864975"/>
          </a:xfrm>
          <a:prstGeom prst="lightningBol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90832" y="609600"/>
            <a:ext cx="719987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Super maze!</a:t>
            </a:r>
          </a:p>
          <a:p>
            <a:pPr algn="ctr"/>
            <a:r>
              <a:rPr lang="en-US" sz="5000" dirty="0" smtClean="0"/>
              <a:t>Make it through the maze to win a million dollars.</a:t>
            </a:r>
          </a:p>
          <a:p>
            <a:pPr algn="ctr"/>
            <a:r>
              <a:rPr lang="en-US" sz="5000" dirty="0"/>
              <a:t>D</a:t>
            </a:r>
            <a:r>
              <a:rPr lang="en-US" sz="5000" dirty="0" smtClean="0"/>
              <a:t>on’t touch the walls and objects.</a:t>
            </a:r>
            <a:endParaRPr lang="en-US" sz="5000" dirty="0"/>
          </a:p>
        </p:txBody>
      </p:sp>
      <p:sp>
        <p:nvSpPr>
          <p:cNvPr id="3" name="TextBox 2"/>
          <p:cNvSpPr txBox="1"/>
          <p:nvPr/>
        </p:nvSpPr>
        <p:spPr>
          <a:xfrm>
            <a:off x="980303" y="5708700"/>
            <a:ext cx="31303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Start here</a:t>
            </a:r>
            <a:endParaRPr lang="en-US" sz="3000" dirty="0"/>
          </a:p>
        </p:txBody>
      </p:sp>
      <p:sp>
        <p:nvSpPr>
          <p:cNvPr id="5" name="Down Arrow 4"/>
          <p:cNvSpPr/>
          <p:nvPr/>
        </p:nvSpPr>
        <p:spPr>
          <a:xfrm rot="16745814">
            <a:off x="3127690" y="5498754"/>
            <a:ext cx="700216" cy="1169773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3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4258962" y="5824149"/>
            <a:ext cx="1005017" cy="864975"/>
          </a:xfrm>
          <a:prstGeom prst="lightningBol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18870195">
            <a:off x="4293721" y="5838590"/>
            <a:ext cx="216897" cy="11152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3919241">
            <a:off x="4243541" y="5284855"/>
            <a:ext cx="183067" cy="10400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4525" y="-594"/>
            <a:ext cx="219475" cy="6858594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219475" cy="6858594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62262" y="2182655"/>
            <a:ext cx="219475" cy="9144002"/>
          </a:xfrm>
          <a:prstGeom prst="rect">
            <a:avLst/>
          </a:prstGeom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62261" y="-4462264"/>
            <a:ext cx="219475" cy="9144003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566211" y="-3439248"/>
            <a:ext cx="219475" cy="8029939"/>
          </a:xfrm>
          <a:prstGeom prst="rect">
            <a:avLst/>
          </a:prstGeom>
        </p:spPr>
      </p:pic>
      <p:pic>
        <p:nvPicPr>
          <p:cNvPr id="18" name="Picture 1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249874" y="4244357"/>
            <a:ext cx="61655" cy="3659957"/>
          </a:xfrm>
          <a:prstGeom prst="rect">
            <a:avLst/>
          </a:prstGeom>
        </p:spPr>
      </p:pic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23" y="461355"/>
            <a:ext cx="219475" cy="5589670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73258" y="5784569"/>
            <a:ext cx="68396" cy="1218904"/>
          </a:xfrm>
          <a:prstGeom prst="rect">
            <a:avLst/>
          </a:prstGeom>
        </p:spPr>
      </p:pic>
      <p:sp>
        <p:nvSpPr>
          <p:cNvPr id="21" name="7-Point Star 20">
            <a:hlinkHover r:id="" action="ppaction://hlinkshowjump?jump=lastslide"/>
          </p:cNvPr>
          <p:cNvSpPr/>
          <p:nvPr/>
        </p:nvSpPr>
        <p:spPr>
          <a:xfrm>
            <a:off x="251684" y="6458475"/>
            <a:ext cx="232146" cy="156186"/>
          </a:xfrm>
          <a:prstGeom prst="star7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791464" y="-2979508"/>
            <a:ext cx="219475" cy="8039506"/>
          </a:xfrm>
          <a:prstGeom prst="rect">
            <a:avLst/>
          </a:prstGeom>
        </p:spPr>
      </p:pic>
      <p:sp>
        <p:nvSpPr>
          <p:cNvPr id="24" name="Moon 23">
            <a:hlinkHover r:id="" action="ppaction://hlinkshowjump?jump=nextslide"/>
          </p:cNvPr>
          <p:cNvSpPr/>
          <p:nvPr/>
        </p:nvSpPr>
        <p:spPr>
          <a:xfrm>
            <a:off x="7023294" y="781890"/>
            <a:ext cx="1680519" cy="2084173"/>
          </a:xfrm>
          <a:prstGeom prst="moon">
            <a:avLst>
              <a:gd name="adj" fmla="val 2892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1603700" y="1160762"/>
            <a:ext cx="2817340" cy="1688757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llate 22">
            <a:hlinkHover r:id="" action="ppaction://hlinkshowjump?jump=nextslide"/>
          </p:cNvPr>
          <p:cNvSpPr/>
          <p:nvPr/>
        </p:nvSpPr>
        <p:spPr>
          <a:xfrm>
            <a:off x="1748121" y="2883832"/>
            <a:ext cx="2291296" cy="2429767"/>
          </a:xfrm>
          <a:prstGeom prst="flowChartCol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62360" y="3389274"/>
            <a:ext cx="1761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limit 2:00</a:t>
            </a:r>
            <a:endParaRPr lang="en-US" dirty="0"/>
          </a:p>
        </p:txBody>
      </p:sp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3209" y="3247998"/>
            <a:ext cx="219475" cy="2680191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094173">
            <a:off x="7548101" y="1474146"/>
            <a:ext cx="219475" cy="2358844"/>
          </a:xfrm>
          <a:prstGeom prst="rect">
            <a:avLst/>
          </a:prstGeom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998017" y="955700"/>
            <a:ext cx="219475" cy="1687553"/>
          </a:xfrm>
          <a:prstGeom prst="rect">
            <a:avLst/>
          </a:prstGeom>
        </p:spPr>
      </p:pic>
      <p:pic>
        <p:nvPicPr>
          <p:cNvPr id="2" name="Picture 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0000"/>
              </a:clrFrom>
              <a:clrTo>
                <a:srgbClr val="FF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7879" y="2558895"/>
            <a:ext cx="1682642" cy="219475"/>
          </a:xfrm>
          <a:prstGeom prst="rect">
            <a:avLst/>
          </a:prstGeom>
          <a:noFill/>
        </p:spPr>
      </p:pic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0000"/>
              </a:clrFrom>
              <a:clrTo>
                <a:srgbClr val="FF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1887" y="2921970"/>
            <a:ext cx="1682642" cy="219475"/>
          </a:xfrm>
          <a:prstGeom prst="rect">
            <a:avLst/>
          </a:prstGeom>
        </p:spPr>
      </p:pic>
      <p:pic>
        <p:nvPicPr>
          <p:cNvPr id="5" name="Picture 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0000"/>
              </a:clrFrom>
              <a:clrTo>
                <a:srgbClr val="FF0000">
                  <a:alpha val="0"/>
                </a:srgbClr>
              </a:clrTo>
            </a:clrChange>
          </a:blip>
          <a:stretch>
            <a:fillRect/>
          </a:stretch>
        </p:blipFill>
        <p:spPr>
          <a:xfrm rot="1761225">
            <a:off x="4470910" y="4292564"/>
            <a:ext cx="1682642" cy="219475"/>
          </a:xfrm>
          <a:prstGeom prst="rect">
            <a:avLst/>
          </a:prstGeom>
        </p:spPr>
      </p:pic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0000"/>
              </a:clrFrom>
              <a:clrTo>
                <a:srgbClr val="FF0000">
                  <a:alpha val="0"/>
                </a:srgbClr>
              </a:clrTo>
            </a:clrChange>
          </a:blip>
          <a:stretch>
            <a:fillRect/>
          </a:stretch>
        </p:blipFill>
        <p:spPr>
          <a:xfrm rot="2610311">
            <a:off x="3920148" y="4732726"/>
            <a:ext cx="1682642" cy="219475"/>
          </a:xfrm>
          <a:prstGeom prst="rect">
            <a:avLst/>
          </a:prstGeom>
        </p:spPr>
      </p:pic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0000"/>
              </a:clrFrom>
              <a:clrTo>
                <a:srgbClr val="FF0000">
                  <a:alpha val="0"/>
                </a:srgbClr>
              </a:clrTo>
            </a:clrChange>
          </a:blip>
          <a:stretch>
            <a:fillRect/>
          </a:stretch>
        </p:blipFill>
        <p:spPr>
          <a:xfrm rot="19152779">
            <a:off x="5772816" y="4959068"/>
            <a:ext cx="1682642" cy="219475"/>
          </a:xfrm>
          <a:prstGeom prst="rect">
            <a:avLst/>
          </a:prstGeom>
        </p:spPr>
      </p:pic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0000"/>
              </a:clrFrom>
              <a:clrTo>
                <a:srgbClr val="FF0000">
                  <a:alpha val="0"/>
                </a:srgbClr>
              </a:clrTo>
            </a:clrChange>
          </a:blip>
          <a:stretch>
            <a:fillRect/>
          </a:stretch>
        </p:blipFill>
        <p:spPr>
          <a:xfrm rot="2201516">
            <a:off x="4355791" y="3306734"/>
            <a:ext cx="1682642" cy="21947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033319" y="3081166"/>
            <a:ext cx="2289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 careful invisibles lines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93917" y="1680265"/>
            <a:ext cx="2822693" cy="1688738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2931" y="6140348"/>
            <a:ext cx="1682642" cy="219475"/>
          </a:xfrm>
          <a:prstGeom prst="rect">
            <a:avLst/>
          </a:prstGeom>
        </p:spPr>
      </p:pic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20123">
            <a:off x="4677618" y="5833147"/>
            <a:ext cx="1682642" cy="219475"/>
          </a:xfrm>
          <a:prstGeom prst="rect">
            <a:avLst/>
          </a:prstGeom>
        </p:spPr>
      </p:pic>
      <p:pic>
        <p:nvPicPr>
          <p:cNvPr id="38" name="Picture 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471055">
            <a:off x="7786969" y="5944801"/>
            <a:ext cx="764283" cy="21947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0781" y="6051024"/>
            <a:ext cx="2353469" cy="78404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822222">
            <a:off x="3692183" y="6355332"/>
            <a:ext cx="833698" cy="75360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188623">
            <a:off x="3629228" y="4948959"/>
            <a:ext cx="598121" cy="176530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382789">
            <a:off x="5572052" y="4227521"/>
            <a:ext cx="413367" cy="287367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722190">
            <a:off x="5861886" y="5249204"/>
            <a:ext cx="219475" cy="143066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655414" y="5000511"/>
            <a:ext cx="526758" cy="183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75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0"/>
    </mc:Choice>
    <mc:Fallback xmlns="">
      <p:transition spd="slow" advClick="0" advTm="1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3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>
            <a:hlinkClick r:id="" action="ppaction://hlinkshowjump?jump=previousslide"/>
          </p:cNvPr>
          <p:cNvSpPr/>
          <p:nvPr/>
        </p:nvSpPr>
        <p:spPr>
          <a:xfrm>
            <a:off x="4258962" y="5824149"/>
            <a:ext cx="1005017" cy="864975"/>
          </a:xfrm>
          <a:prstGeom prst="lightningBol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62865" y="4868561"/>
            <a:ext cx="2397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Loser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31" y="911310"/>
            <a:ext cx="8128044" cy="349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>
            <a:hlinkClick r:id="" action="ppaction://hlinkshowjump?jump=lastslideviewed"/>
          </p:cNvPr>
          <p:cNvSpPr/>
          <p:nvPr/>
        </p:nvSpPr>
        <p:spPr>
          <a:xfrm>
            <a:off x="4258962" y="5824149"/>
            <a:ext cx="1005017" cy="864975"/>
          </a:xfrm>
          <a:prstGeom prst="lightningBol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459890" y="4893149"/>
            <a:ext cx="26031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/>
              <a:t>Winner!</a:t>
            </a:r>
            <a:endParaRPr lang="en-US" sz="5000" dirty="0"/>
          </a:p>
        </p:txBody>
      </p:sp>
      <p:pic>
        <p:nvPicPr>
          <p:cNvPr id="3" name="Picture 2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954" y="1383957"/>
            <a:ext cx="5282933" cy="29860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97146" y="2800865"/>
            <a:ext cx="2866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Grab the money that you won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43135" y="5618205"/>
            <a:ext cx="1878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to play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00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139</TotalTime>
  <Words>43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Century Gothic</vt:lpstr>
      <vt:lpstr>Vapor Trail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Chance Call</dc:creator>
  <cp:lastModifiedBy>Chance Call</cp:lastModifiedBy>
  <cp:revision>16</cp:revision>
  <dcterms:created xsi:type="dcterms:W3CDTF">2015-11-10T20:17:14Z</dcterms:created>
  <dcterms:modified xsi:type="dcterms:W3CDTF">2015-11-16T20:28:25Z</dcterms:modified>
</cp:coreProperties>
</file>