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aiah Touchin" initials="IT" lastIdx="1" clrIdx="0">
    <p:extLst>
      <p:ext uri="{19B8F6BF-5375-455C-9EA6-DF929625EA0E}">
        <p15:presenceInfo xmlns:p15="http://schemas.microsoft.com/office/powerpoint/2012/main" userId="S-1-5-21-2433786201-1653911975-1980775234-381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32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75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49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1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41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57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18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020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01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36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bg1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24D86-E707-45FC-92FA-B87212F60E13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338BB-FD0D-4EB0-AD44-E30D10E38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1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280086" y="263611"/>
            <a:ext cx="914400" cy="4366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52517" y="2784389"/>
            <a:ext cx="217163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MAZE</a:t>
            </a:r>
            <a:endParaRPr 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By Isaiah Touchin</a:t>
            </a:r>
            <a:endParaRPr lang="en-US" sz="12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015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0086" y="263611"/>
            <a:ext cx="914400" cy="4366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1263431" y="-5434"/>
            <a:ext cx="747871" cy="256196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55954" y="2142631"/>
            <a:ext cx="249958" cy="2572735"/>
          </a:xfrm>
          <a:prstGeom prst="rect">
            <a:avLst/>
          </a:prstGeom>
        </p:spPr>
      </p:pic>
      <p:pic>
        <p:nvPicPr>
          <p:cNvPr id="5" name="Picture 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343" y="731284"/>
            <a:ext cx="249958" cy="2572735"/>
          </a:xfrm>
          <a:prstGeom prst="rect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735" y="3304019"/>
            <a:ext cx="249958" cy="2572735"/>
          </a:xfrm>
          <a:prstGeom prst="rect">
            <a:avLst/>
          </a:prstGeom>
        </p:spPr>
      </p:pic>
      <p:pic>
        <p:nvPicPr>
          <p:cNvPr id="7" name="Picture 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06286" y="1377871"/>
            <a:ext cx="249958" cy="2572735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61388" y="3326726"/>
            <a:ext cx="249958" cy="2572735"/>
          </a:xfrm>
          <a:prstGeom prst="rect">
            <a:avLst/>
          </a:prstGeom>
        </p:spPr>
      </p:pic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" y="1"/>
            <a:ext cx="179234" cy="4472988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042" y="5145470"/>
            <a:ext cx="249958" cy="1712530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61137" y="2401062"/>
            <a:ext cx="249958" cy="2055875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327765" y="-3334207"/>
            <a:ext cx="249958" cy="6918373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042" y="2572735"/>
            <a:ext cx="249958" cy="2572735"/>
          </a:xfrm>
          <a:prstGeom prst="rect">
            <a:avLst/>
          </a:prstGeom>
        </p:spPr>
      </p:pic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4042" y="0"/>
            <a:ext cx="249958" cy="2572735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715119" y="379193"/>
            <a:ext cx="249958" cy="2572735"/>
          </a:xfrm>
          <a:prstGeom prst="rect">
            <a:avLst/>
          </a:prstGeom>
        </p:spPr>
      </p:pic>
      <p:sp>
        <p:nvSpPr>
          <p:cNvPr id="16" name="Isosceles Triangle 15">
            <a:hlinkHover r:id="" action="ppaction://hlinkshowjump?jump=nextslide"/>
          </p:cNvPr>
          <p:cNvSpPr/>
          <p:nvPr/>
        </p:nvSpPr>
        <p:spPr>
          <a:xfrm>
            <a:off x="5348225" y="2073770"/>
            <a:ext cx="1066450" cy="124788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e 27">
            <a:hlinkHover r:id="" action="ppaction://hlinkshowjump?jump=nextslide"/>
          </p:cNvPr>
          <p:cNvSpPr/>
          <p:nvPr/>
        </p:nvSpPr>
        <p:spPr>
          <a:xfrm>
            <a:off x="7512908" y="2982750"/>
            <a:ext cx="1209313" cy="1218547"/>
          </a:xfrm>
          <a:prstGeom prst="pi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929" y="5571556"/>
            <a:ext cx="105114" cy="1081902"/>
          </a:xfrm>
          <a:prstGeom prst="rect">
            <a:avLst/>
          </a:prstGeom>
        </p:spPr>
      </p:pic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444" y="4715366"/>
            <a:ext cx="116228" cy="1196293"/>
          </a:xfrm>
          <a:prstGeom prst="rect">
            <a:avLst/>
          </a:prstGeom>
        </p:spPr>
      </p:pic>
      <p:pic>
        <p:nvPicPr>
          <p:cNvPr id="31" name="Picture 3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13091" y="5356581"/>
            <a:ext cx="122162" cy="1257371"/>
          </a:xfrm>
          <a:prstGeom prst="rect">
            <a:avLst/>
          </a:prstGeom>
        </p:spPr>
      </p:pic>
      <p:pic>
        <p:nvPicPr>
          <p:cNvPr id="32" name="Picture 3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417" y="4697789"/>
            <a:ext cx="72111" cy="1178966"/>
          </a:xfrm>
          <a:prstGeom prst="rect">
            <a:avLst/>
          </a:prstGeom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452" y="3531429"/>
            <a:ext cx="249958" cy="257273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500584" y="90073"/>
            <a:ext cx="249958" cy="2572735"/>
          </a:xfrm>
          <a:prstGeom prst="rect">
            <a:avLst/>
          </a:prstGeom>
        </p:spPr>
      </p:pic>
      <p:pic>
        <p:nvPicPr>
          <p:cNvPr id="35" name="Picture 3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" y="4715367"/>
            <a:ext cx="249958" cy="1895967"/>
          </a:xfrm>
          <a:prstGeom prst="rect">
            <a:avLst/>
          </a:prstGeom>
        </p:spPr>
      </p:pic>
      <p:pic>
        <p:nvPicPr>
          <p:cNvPr id="36" name="Picture 3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322041" y="2286000"/>
            <a:ext cx="249958" cy="8894043"/>
          </a:xfrm>
          <a:prstGeom prst="rect">
            <a:avLst/>
          </a:prstGeom>
        </p:spPr>
      </p:pic>
      <p:sp>
        <p:nvSpPr>
          <p:cNvPr id="38" name="Plus 37">
            <a:hlinkHover r:id="" action="ppaction://hlinkshowjump?jump=nextslide"/>
          </p:cNvPr>
          <p:cNvSpPr/>
          <p:nvPr/>
        </p:nvSpPr>
        <p:spPr>
          <a:xfrm>
            <a:off x="2752791" y="3056234"/>
            <a:ext cx="4059135" cy="4044568"/>
          </a:xfrm>
          <a:prstGeom prst="mathPl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/>
          <p:cNvSpPr/>
          <p:nvPr/>
        </p:nvSpPr>
        <p:spPr>
          <a:xfrm>
            <a:off x="278085" y="4735524"/>
            <a:ext cx="958439" cy="80492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hlinkClick r:id="" action="ppaction://hlinkshowjump?jump=nextslide"/>
                <a:hlinkMouseOver r:id="rId3" action="ppaction://hlinksldjump"/>
              </a:rPr>
              <a:t>End</a:t>
            </a: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42" name="Picture 4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036" y="2043208"/>
            <a:ext cx="1091279" cy="1274174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315769" y="160551"/>
            <a:ext cx="1091279" cy="127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55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00087 -0.0909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pat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8218 L 0.00104 -0.1682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4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L -0.09445 -0.0071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6" grpId="0" animBg="1"/>
      <p:bldP spid="28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45010" y="2967335"/>
            <a:ext cx="4253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You’re a Loser 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6499654" y="3182211"/>
            <a:ext cx="807308" cy="708454"/>
          </a:xfrm>
          <a:prstGeom prst="smileyFace">
            <a:avLst>
              <a:gd name="adj" fmla="val -465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hlinkClick r:id="" action="ppaction://hlinkshowjump?jump=previousslide"/>
          </p:cNvPr>
          <p:cNvSpPr/>
          <p:nvPr/>
        </p:nvSpPr>
        <p:spPr>
          <a:xfrm>
            <a:off x="6952735" y="5263978"/>
            <a:ext cx="1960606" cy="10709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96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8064843" y="6351373"/>
            <a:ext cx="914400" cy="4366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</a:t>
            </a:r>
            <a:r>
              <a:rPr lang="en-US" dirty="0" err="1" smtClean="0"/>
              <a:t>agian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985094" y="2967335"/>
            <a:ext cx="3173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You Win!!!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6158912" y="3215163"/>
            <a:ext cx="832021" cy="67550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2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Isaiah Touchin</dc:creator>
  <cp:lastModifiedBy>Isaiah Touchin</cp:lastModifiedBy>
  <cp:revision>11</cp:revision>
  <dcterms:created xsi:type="dcterms:W3CDTF">2015-11-10T20:17:12Z</dcterms:created>
  <dcterms:modified xsi:type="dcterms:W3CDTF">2015-11-13T20:33:14Z</dcterms:modified>
</cp:coreProperties>
</file>