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9" d="100"/>
          <a:sy n="79" d="100"/>
        </p:scale>
        <p:origin x="102" y="9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20ED9-6B6E-4D0C-B229-42D7CCF173AF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2900D-4DDE-4F4F-8B1B-821CA5B063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6936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20ED9-6B6E-4D0C-B229-42D7CCF173AF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2900D-4DDE-4F4F-8B1B-821CA5B063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769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20ED9-6B6E-4D0C-B229-42D7CCF173AF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2900D-4DDE-4F4F-8B1B-821CA5B063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3134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20ED9-6B6E-4D0C-B229-42D7CCF173AF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2900D-4DDE-4F4F-8B1B-821CA5B063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9413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20ED9-6B6E-4D0C-B229-42D7CCF173AF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2900D-4DDE-4F4F-8B1B-821CA5B063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2554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20ED9-6B6E-4D0C-B229-42D7CCF173AF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2900D-4DDE-4F4F-8B1B-821CA5B063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95751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20ED9-6B6E-4D0C-B229-42D7CCF173AF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2900D-4DDE-4F4F-8B1B-821CA5B063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6083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20ED9-6B6E-4D0C-B229-42D7CCF173AF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2900D-4DDE-4F4F-8B1B-821CA5B063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207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20ED9-6B6E-4D0C-B229-42D7CCF173AF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2900D-4DDE-4F4F-8B1B-821CA5B063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2295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20ED9-6B6E-4D0C-B229-42D7CCF173AF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2900D-4DDE-4F4F-8B1B-821CA5B063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83867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20ED9-6B6E-4D0C-B229-42D7CCF173AF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2900D-4DDE-4F4F-8B1B-821CA5B063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928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720ED9-6B6E-4D0C-B229-42D7CCF173AF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92900D-4DDE-4F4F-8B1B-821CA5B063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5234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hlinkClick r:id="" action="ppaction://hlinkshowjump?jump=nextslide"/>
          </p:cNvPr>
          <p:cNvSpPr/>
          <p:nvPr/>
        </p:nvSpPr>
        <p:spPr>
          <a:xfrm>
            <a:off x="934996" y="686489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120346" y="959023"/>
            <a:ext cx="6260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9328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62465" y="601362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Hover r:id="" action="ppaction://hlinkshowjump?jump=nextslide"/>
          </p:cNvPr>
          <p:cNvSpPr/>
          <p:nvPr/>
        </p:nvSpPr>
        <p:spPr>
          <a:xfrm>
            <a:off x="0" y="0"/>
            <a:ext cx="181232" cy="6858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Hover r:id="" action="ppaction://hlinkshowjump?jump=nextslide"/>
          </p:cNvPr>
          <p:cNvSpPr/>
          <p:nvPr/>
        </p:nvSpPr>
        <p:spPr>
          <a:xfrm>
            <a:off x="8962768" y="0"/>
            <a:ext cx="181232" cy="6858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Hover r:id="" action="ppaction://hlinkshowjump?jump=nextslide"/>
          </p:cNvPr>
          <p:cNvSpPr/>
          <p:nvPr/>
        </p:nvSpPr>
        <p:spPr>
          <a:xfrm rot="5400000">
            <a:off x="4431957" y="-4431957"/>
            <a:ext cx="280087" cy="9144001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hlinkHover r:id="" action="ppaction://hlinkshowjump?jump=nextslide"/>
          </p:cNvPr>
          <p:cNvSpPr/>
          <p:nvPr/>
        </p:nvSpPr>
        <p:spPr>
          <a:xfrm rot="5400000">
            <a:off x="4405184" y="2209800"/>
            <a:ext cx="218303" cy="9078097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hlinkHover r:id="" action="ppaction://hlinkshowjump?jump=nextslide"/>
          </p:cNvPr>
          <p:cNvSpPr/>
          <p:nvPr/>
        </p:nvSpPr>
        <p:spPr>
          <a:xfrm>
            <a:off x="2553730" y="601362"/>
            <a:ext cx="5461686" cy="1565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hlinkHover r:id="" action="ppaction://hlinkshowjump?jump=nextslide"/>
          </p:cNvPr>
          <p:cNvSpPr/>
          <p:nvPr/>
        </p:nvSpPr>
        <p:spPr>
          <a:xfrm>
            <a:off x="1618735" y="1079156"/>
            <a:ext cx="4333102" cy="3253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hlinkHover r:id="" action="ppaction://hlinkshowjump?jump=nextslide"/>
          </p:cNvPr>
          <p:cNvSpPr/>
          <p:nvPr/>
        </p:nvSpPr>
        <p:spPr>
          <a:xfrm>
            <a:off x="197708" y="1653745"/>
            <a:ext cx="3352801" cy="1977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hlinkHover r:id="" action="ppaction://hlinkshowjump?jump=nextslide"/>
          </p:cNvPr>
          <p:cNvSpPr/>
          <p:nvPr/>
        </p:nvSpPr>
        <p:spPr>
          <a:xfrm>
            <a:off x="2646405" y="2088289"/>
            <a:ext cx="5842687" cy="2059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5-Point Star 21">
            <a:hlinkHover r:id="" action="ppaction://hlinkshowjump?jump=nextslide"/>
          </p:cNvPr>
          <p:cNvSpPr/>
          <p:nvPr/>
        </p:nvSpPr>
        <p:spPr>
          <a:xfrm rot="2919585">
            <a:off x="7521114" y="881669"/>
            <a:ext cx="914400" cy="914400"/>
          </a:xfrm>
          <a:prstGeom prst="star5">
            <a:avLst>
              <a:gd name="adj" fmla="val 0"/>
              <a:gd name="hf" fmla="val 105146"/>
              <a:gd name="vf" fmla="val 11055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hlinkClick r:id="" action="ppaction://hlinkshowjump?jump=nextslide"/>
          </p:cNvPr>
          <p:cNvSpPr/>
          <p:nvPr/>
        </p:nvSpPr>
        <p:spPr>
          <a:xfrm>
            <a:off x="714281" y="2282783"/>
            <a:ext cx="3632887" cy="2244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Chevron 13">
            <a:hlinkHover r:id="" action="ppaction://hlinkshowjump?jump=nextslide"/>
          </p:cNvPr>
          <p:cNvSpPr/>
          <p:nvPr/>
        </p:nvSpPr>
        <p:spPr>
          <a:xfrm>
            <a:off x="8238538" y="2288757"/>
            <a:ext cx="484632" cy="484632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Chevron 18">
            <a:hlinkHover r:id="" action="ppaction://hlinkshowjump?jump=nextslide"/>
          </p:cNvPr>
          <p:cNvSpPr/>
          <p:nvPr/>
        </p:nvSpPr>
        <p:spPr>
          <a:xfrm>
            <a:off x="8226181" y="2786699"/>
            <a:ext cx="484632" cy="484632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1" name="Chevron 20">
            <a:hlinkHover r:id="" action="ppaction://hlinkshowjump?jump=nextslide"/>
          </p:cNvPr>
          <p:cNvSpPr/>
          <p:nvPr/>
        </p:nvSpPr>
        <p:spPr>
          <a:xfrm>
            <a:off x="8219087" y="3268162"/>
            <a:ext cx="484632" cy="484632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Chevron 23">
            <a:hlinkHover r:id="" action="ppaction://hlinkshowjump?jump=nextslide"/>
          </p:cNvPr>
          <p:cNvSpPr/>
          <p:nvPr/>
        </p:nvSpPr>
        <p:spPr>
          <a:xfrm>
            <a:off x="8205925" y="3755737"/>
            <a:ext cx="525143" cy="474124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Diamond 14">
            <a:hlinkHover r:id="" action="ppaction://hlinkshowjump?jump=nextslide"/>
          </p:cNvPr>
          <p:cNvSpPr/>
          <p:nvPr/>
        </p:nvSpPr>
        <p:spPr>
          <a:xfrm>
            <a:off x="8048367" y="4492814"/>
            <a:ext cx="914400" cy="457200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Diamond 26">
            <a:hlinkHover r:id="" action="ppaction://hlinkshowjump?jump=nextslide"/>
          </p:cNvPr>
          <p:cNvSpPr/>
          <p:nvPr/>
        </p:nvSpPr>
        <p:spPr>
          <a:xfrm>
            <a:off x="7591167" y="4717726"/>
            <a:ext cx="914400" cy="457200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Diamond 27">
            <a:hlinkHover r:id="" action="ppaction://hlinkshowjump?jump=nextslide"/>
          </p:cNvPr>
          <p:cNvSpPr/>
          <p:nvPr/>
        </p:nvSpPr>
        <p:spPr>
          <a:xfrm>
            <a:off x="7133966" y="4513408"/>
            <a:ext cx="914400" cy="457200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Diamond 28">
            <a:hlinkHover r:id="" action="ppaction://hlinkshowjump?jump=nextslide"/>
          </p:cNvPr>
          <p:cNvSpPr/>
          <p:nvPr/>
        </p:nvSpPr>
        <p:spPr>
          <a:xfrm>
            <a:off x="6676766" y="4738320"/>
            <a:ext cx="914400" cy="457200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Diamond 29">
            <a:hlinkHover r:id="" action="ppaction://hlinkshowjump?jump=nextslide"/>
          </p:cNvPr>
          <p:cNvSpPr/>
          <p:nvPr/>
        </p:nvSpPr>
        <p:spPr>
          <a:xfrm>
            <a:off x="6203090" y="4507165"/>
            <a:ext cx="914400" cy="457200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un 30">
            <a:hlinkHover r:id="" action="ppaction://hlinkshowjump?jump=nextslide"/>
          </p:cNvPr>
          <p:cNvSpPr/>
          <p:nvPr/>
        </p:nvSpPr>
        <p:spPr>
          <a:xfrm>
            <a:off x="5000368" y="2479029"/>
            <a:ext cx="1931771" cy="2146518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Diamond 31">
            <a:hlinkHover r:id="" action="ppaction://hlinkshowjump?jump=nextslide"/>
          </p:cNvPr>
          <p:cNvSpPr/>
          <p:nvPr/>
        </p:nvSpPr>
        <p:spPr>
          <a:xfrm>
            <a:off x="5762365" y="4736832"/>
            <a:ext cx="914400" cy="457200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Diamond 32">
            <a:hlinkHover r:id="" action="ppaction://hlinkshowjump?jump=nextslide"/>
          </p:cNvPr>
          <p:cNvSpPr/>
          <p:nvPr/>
        </p:nvSpPr>
        <p:spPr>
          <a:xfrm rot="20093645">
            <a:off x="2920586" y="2481582"/>
            <a:ext cx="914400" cy="457200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Diamond 33">
            <a:hlinkHover r:id="" action="ppaction://hlinkshowjump?jump=nextslide"/>
          </p:cNvPr>
          <p:cNvSpPr/>
          <p:nvPr/>
        </p:nvSpPr>
        <p:spPr>
          <a:xfrm rot="20052981">
            <a:off x="2607178" y="2890229"/>
            <a:ext cx="914400" cy="457200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Diamond 37">
            <a:hlinkHover r:id="" action="ppaction://hlinkshowjump?jump=nextslide"/>
          </p:cNvPr>
          <p:cNvSpPr/>
          <p:nvPr/>
        </p:nvSpPr>
        <p:spPr>
          <a:xfrm rot="20050196">
            <a:off x="2325241" y="3277382"/>
            <a:ext cx="914400" cy="457200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hlinkHover r:id="" action="ppaction://hlinkshowjump?jump=nextslide"/>
          </p:cNvPr>
          <p:cNvSpPr/>
          <p:nvPr/>
        </p:nvSpPr>
        <p:spPr>
          <a:xfrm>
            <a:off x="191530" y="3712886"/>
            <a:ext cx="3048000" cy="23855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Chevron 43">
            <a:hlinkHover r:id="" action="ppaction://hlinkshowjump?jump=nextslide"/>
          </p:cNvPr>
          <p:cNvSpPr/>
          <p:nvPr/>
        </p:nvSpPr>
        <p:spPr>
          <a:xfrm rot="16200000">
            <a:off x="464706" y="4683122"/>
            <a:ext cx="590658" cy="1139233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5" name="Chevron 44">
            <a:hlinkHover r:id="" action="ppaction://hlinkshowjump?jump=nextslide"/>
          </p:cNvPr>
          <p:cNvSpPr/>
          <p:nvPr/>
        </p:nvSpPr>
        <p:spPr>
          <a:xfrm rot="5400000">
            <a:off x="456399" y="5587690"/>
            <a:ext cx="590658" cy="1139233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6" name="Chevron 45">
            <a:hlinkHover r:id="" action="ppaction://hlinkshowjump?jump=nextslide"/>
          </p:cNvPr>
          <p:cNvSpPr/>
          <p:nvPr/>
        </p:nvSpPr>
        <p:spPr>
          <a:xfrm rot="16200000">
            <a:off x="1605999" y="4702114"/>
            <a:ext cx="590658" cy="1139233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7" name="Chevron 46">
            <a:hlinkHover r:id="" action="ppaction://hlinkshowjump?jump=nextslide"/>
          </p:cNvPr>
          <p:cNvSpPr/>
          <p:nvPr/>
        </p:nvSpPr>
        <p:spPr>
          <a:xfrm rot="16200000">
            <a:off x="2758362" y="4705705"/>
            <a:ext cx="590658" cy="1139233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8" name="Chevron 47">
            <a:hlinkHover r:id="" action="ppaction://hlinkshowjump?jump=nextslide"/>
          </p:cNvPr>
          <p:cNvSpPr/>
          <p:nvPr/>
        </p:nvSpPr>
        <p:spPr>
          <a:xfrm rot="16200000">
            <a:off x="3906782" y="4725953"/>
            <a:ext cx="590658" cy="1139233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9" name="Chevron 48">
            <a:hlinkHover r:id="" action="ppaction://hlinkshowjump?jump=nextslide"/>
          </p:cNvPr>
          <p:cNvSpPr/>
          <p:nvPr/>
        </p:nvSpPr>
        <p:spPr>
          <a:xfrm rot="16200000">
            <a:off x="1600281" y="5299602"/>
            <a:ext cx="590658" cy="1139233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0" name="Chevron 49">
            <a:hlinkHover r:id="" action="ppaction://hlinkshowjump?jump=nextslide"/>
          </p:cNvPr>
          <p:cNvSpPr/>
          <p:nvPr/>
        </p:nvSpPr>
        <p:spPr>
          <a:xfrm rot="16200000">
            <a:off x="2747755" y="5306432"/>
            <a:ext cx="590658" cy="1139233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1" name="Chevron 50">
            <a:hlinkHover r:id="" action="ppaction://hlinkshowjump?jump=nextslide"/>
          </p:cNvPr>
          <p:cNvSpPr/>
          <p:nvPr/>
        </p:nvSpPr>
        <p:spPr>
          <a:xfrm rot="5400000">
            <a:off x="3906782" y="5601761"/>
            <a:ext cx="590658" cy="1139233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63639" y="5490250"/>
            <a:ext cx="9012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hlinkClick r:id="" action="ppaction://hlinkshowjump?jump=lastslide"/>
                <a:hlinkMouseOver r:id="" action="ppaction://hlinkshowjump?jump=nextslide"/>
              </a:rPr>
              <a:t>Finish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6123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8" presetClass="emph" presetSubtype="0" repeatCount="indefinite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animRot by="10800000">
                                      <p:cBhvr>
                                        <p:cTn id="9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3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26508" y="2875005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0</a:t>
            </a:r>
          </a:p>
        </p:txBody>
      </p:sp>
      <p:sp>
        <p:nvSpPr>
          <p:cNvPr id="3" name="Rectangle 2"/>
          <p:cNvSpPr/>
          <p:nvPr/>
        </p:nvSpPr>
        <p:spPr>
          <a:xfrm>
            <a:off x="0" y="0"/>
            <a:ext cx="156519" cy="6734432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673179" y="0"/>
            <a:ext cx="6470821" cy="173681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6470821" cy="173681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6684318"/>
            <a:ext cx="6470821" cy="173681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586682" y="6684319"/>
            <a:ext cx="6470821" cy="173681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8987481" y="0"/>
            <a:ext cx="156519" cy="6734432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987480" y="123568"/>
            <a:ext cx="156519" cy="6734432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519" y="889951"/>
            <a:ext cx="8830960" cy="4176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2799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1794" y="444101"/>
            <a:ext cx="4974336" cy="4767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3860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132</TotalTime>
  <Words>3</Words>
  <Application>Microsoft Office PowerPoint</Application>
  <PresentationFormat>On-screen Show (4:3)</PresentationFormat>
  <Paragraphs>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Kailey Stanton</dc:creator>
  <cp:lastModifiedBy>Kailey Stanton</cp:lastModifiedBy>
  <cp:revision>16</cp:revision>
  <dcterms:created xsi:type="dcterms:W3CDTF">2015-11-10T20:17:15Z</dcterms:created>
  <dcterms:modified xsi:type="dcterms:W3CDTF">2015-11-16T20:21:12Z</dcterms:modified>
</cp:coreProperties>
</file>