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7" r:id="rId2"/>
    <p:sldId id="258" r:id="rId3"/>
    <p:sldId id="259"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5" autoAdjust="0"/>
    <p:restoredTop sz="94660"/>
  </p:normalViewPr>
  <p:slideViewPr>
    <p:cSldViewPr snapToGrid="0">
      <p:cViewPr varScale="1">
        <p:scale>
          <a:sx n="116" d="100"/>
          <a:sy n="116" d="100"/>
        </p:scale>
        <p:origin x="150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24AFB38-AA73-45DD-87F8-03B40BEDA686}" type="datetimeFigureOut">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1794133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4AFB38-AA73-45DD-87F8-03B40BEDA686}" type="datetimeFigureOut">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2102390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4AFB38-AA73-45DD-87F8-03B40BEDA686}" type="datetimeFigureOut">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3489752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4AFB38-AA73-45DD-87F8-03B40BEDA686}" type="datetimeFigureOut">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242563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4AFB38-AA73-45DD-87F8-03B40BEDA686}" type="datetimeFigureOut">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427644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24AFB38-AA73-45DD-87F8-03B40BEDA686}" type="datetimeFigureOut">
              <a:rPr lang="en-US" smtClean="0"/>
              <a:t>11/16/2015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3167432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4AFB38-AA73-45DD-87F8-03B40BEDA686}" type="datetimeFigureOut">
              <a:rPr lang="en-US" smtClean="0"/>
              <a:t>11/16/2015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2318946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24AFB38-AA73-45DD-87F8-03B40BEDA686}" type="datetimeFigureOut">
              <a:rPr lang="en-US" smtClean="0"/>
              <a:t>11/16/2015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3211756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4AFB38-AA73-45DD-87F8-03B40BEDA686}" type="datetimeFigureOut">
              <a:rPr lang="en-US" smtClean="0"/>
              <a:t>11/16/2015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1956744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AFB38-AA73-45DD-87F8-03B40BEDA686}" type="datetimeFigureOut">
              <a:rPr lang="en-US" smtClean="0"/>
              <a:t>11/16/2015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310254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AFB38-AA73-45DD-87F8-03B40BEDA686}" type="datetimeFigureOut">
              <a:rPr lang="en-US" smtClean="0"/>
              <a:t>11/16/2015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E6789B-DE69-4D79-8099-8BF9CCA85FA3}" type="slidenum">
              <a:rPr lang="en-US" smtClean="0"/>
              <a:t>‹#›</a:t>
            </a:fld>
            <a:endParaRPr lang="en-US"/>
          </a:p>
        </p:txBody>
      </p:sp>
    </p:spTree>
    <p:extLst>
      <p:ext uri="{BB962C8B-B14F-4D97-AF65-F5344CB8AC3E}">
        <p14:creationId xmlns:p14="http://schemas.microsoft.com/office/powerpoint/2010/main" val="1350641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4AFB38-AA73-45DD-87F8-03B40BEDA686}" type="datetimeFigureOut">
              <a:rPr lang="en-US" smtClean="0"/>
              <a:t>11/16/2015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E6789B-DE69-4D79-8099-8BF9CCA85FA3}" type="slidenum">
              <a:rPr lang="en-US" smtClean="0"/>
              <a:t>‹#›</a:t>
            </a:fld>
            <a:endParaRPr lang="en-US"/>
          </a:p>
        </p:txBody>
      </p:sp>
    </p:spTree>
    <p:extLst>
      <p:ext uri="{BB962C8B-B14F-4D97-AF65-F5344CB8AC3E}">
        <p14:creationId xmlns:p14="http://schemas.microsoft.com/office/powerpoint/2010/main" val="4071165827"/>
      </p:ext>
    </p:extLst>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hlinkClick r:id="" action="ppaction://hlinkshowjump?jump=nextslide"/>
          </p:cNvPr>
          <p:cNvSpPr/>
          <p:nvPr/>
        </p:nvSpPr>
        <p:spPr>
          <a:xfrm>
            <a:off x="362465" y="5552303"/>
            <a:ext cx="1878227" cy="939113"/>
          </a:xfrm>
          <a:prstGeom prst="rect">
            <a:avLst/>
          </a:prstGeom>
          <a:solidFill>
            <a:schemeClr val="accent1"/>
          </a:solidFill>
        </p:spPr>
        <p:style>
          <a:lnRef idx="2">
            <a:schemeClr val="dk1">
              <a:shade val="50000"/>
            </a:schemeClr>
          </a:lnRef>
          <a:fillRef idx="1003">
            <a:schemeClr val="lt2"/>
          </a:fillRef>
          <a:effectRef idx="0">
            <a:schemeClr val="dk1"/>
          </a:effectRef>
          <a:fontRef idx="minor">
            <a:schemeClr val="lt1"/>
          </a:fontRef>
        </p:style>
        <p:txBody>
          <a:bodyPr rtlCol="0" anchor="ctr"/>
          <a:lstStyle/>
          <a:p>
            <a:pPr algn="ctr"/>
            <a:r>
              <a:rPr lang="en-US" dirty="0" smtClean="0">
                <a:solidFill>
                  <a:schemeClr val="tx1"/>
                </a:solidFill>
              </a:rPr>
              <a:t>START</a:t>
            </a:r>
            <a:endParaRPr lang="en-US" dirty="0">
              <a:solidFill>
                <a:schemeClr val="tx1"/>
              </a:solidFill>
            </a:endParaRPr>
          </a:p>
        </p:txBody>
      </p:sp>
      <p:sp>
        <p:nvSpPr>
          <p:cNvPr id="3" name="Title 2"/>
          <p:cNvSpPr>
            <a:spLocks noGrp="1"/>
          </p:cNvSpPr>
          <p:nvPr>
            <p:ph type="title"/>
          </p:nvPr>
        </p:nvSpPr>
        <p:spPr/>
        <p:txBody>
          <a:bodyPr>
            <a:normAutofit fontScale="90000"/>
          </a:bodyPr>
          <a:lstStyle/>
          <a:p>
            <a:r>
              <a:rPr lang="en-US" sz="1800" dirty="0" smtClean="0"/>
              <a:t>My maze</a:t>
            </a:r>
            <a:br>
              <a:rPr lang="en-US" sz="1800" dirty="0" smtClean="0"/>
            </a:br>
            <a:r>
              <a:rPr lang="en-US" sz="1800" dirty="0"/>
              <a:t/>
            </a:r>
            <a:br>
              <a:rPr lang="en-US" sz="1800" dirty="0"/>
            </a:br>
            <a:r>
              <a:rPr lang="en-US" sz="1800" dirty="0" smtClean="0"/>
              <a:t>In this maze you do not want to touch the walls or anything that will make you die. When you get to the end of the maze touch the smiley face and you will win!</a:t>
            </a:r>
            <a:br>
              <a:rPr lang="en-US" sz="1800" dirty="0" smtClean="0"/>
            </a:br>
            <a:r>
              <a:rPr lang="en-US" sz="1800" dirty="0" smtClean="0"/>
              <a:t>Good luck! I hope you have fun, but whatever you do if you die please don’t kill someone else.</a:t>
            </a:r>
            <a:endParaRPr lang="en-US" sz="1800" dirty="0"/>
          </a:p>
        </p:txBody>
      </p:sp>
      <p:pic>
        <p:nvPicPr>
          <p:cNvPr id="5" name="Picture 4"/>
          <p:cNvPicPr>
            <a:picLocks noChangeAspect="1"/>
          </p:cNvPicPr>
          <p:nvPr/>
        </p:nvPicPr>
        <p:blipFill>
          <a:blip r:embed="rId2"/>
          <a:stretch>
            <a:fillRect/>
          </a:stretch>
        </p:blipFill>
        <p:spPr>
          <a:xfrm>
            <a:off x="2594917" y="2136940"/>
            <a:ext cx="5259345" cy="3995615"/>
          </a:xfrm>
          <a:prstGeom prst="rect">
            <a:avLst/>
          </a:prstGeom>
        </p:spPr>
      </p:pic>
    </p:spTree>
    <p:extLst>
      <p:ext uri="{BB962C8B-B14F-4D97-AF65-F5344CB8AC3E}">
        <p14:creationId xmlns:p14="http://schemas.microsoft.com/office/powerpoint/2010/main" val="18714250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2465" y="5552303"/>
            <a:ext cx="1878227" cy="9391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hlinkClick r:id="" action="ppaction://hlinkshowjump?jump=nextslide"/>
            <a:hlinkHover r:id="" action="ppaction://hlinkshowjump?jump=nextslide"/>
          </p:cNvPr>
          <p:cNvSpPr/>
          <p:nvPr/>
        </p:nvSpPr>
        <p:spPr>
          <a:xfrm>
            <a:off x="2380735" y="1046205"/>
            <a:ext cx="280087" cy="55317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hlinkClick r:id="" action="ppaction://hlinkshowjump?jump=nextslide"/>
            <a:hlinkHover r:id="" action="ppaction://hlinkshowjump?jump=nextslide"/>
          </p:cNvPr>
          <p:cNvSpPr/>
          <p:nvPr/>
        </p:nvSpPr>
        <p:spPr>
          <a:xfrm rot="16200000">
            <a:off x="4431956" y="-4431958"/>
            <a:ext cx="280087" cy="9144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Rectangle 4">
            <a:hlinkClick r:id="" action="ppaction://hlinkshowjump?jump=nextslide"/>
            <a:hlinkHover r:id="" action="ppaction://hlinkshowjump?jump=nextslide"/>
          </p:cNvPr>
          <p:cNvSpPr/>
          <p:nvPr/>
        </p:nvSpPr>
        <p:spPr>
          <a:xfrm rot="16200000">
            <a:off x="4431957" y="2145956"/>
            <a:ext cx="280087" cy="9144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 action="ppaction://hlinkshowjump?jump=nextslide"/>
            <a:hlinkHover r:id="" action="ppaction://hlinkshowjump?jump=nextslide"/>
          </p:cNvPr>
          <p:cNvSpPr/>
          <p:nvPr/>
        </p:nvSpPr>
        <p:spPr>
          <a:xfrm>
            <a:off x="8863913" y="280087"/>
            <a:ext cx="280087" cy="62978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 action="ppaction://hlinkshowjump?jump=nextslide"/>
            <a:hlinkHover r:id="" action="ppaction://hlinkshowjump?jump=nextslide"/>
          </p:cNvPr>
          <p:cNvSpPr/>
          <p:nvPr/>
        </p:nvSpPr>
        <p:spPr>
          <a:xfrm>
            <a:off x="-1" y="280087"/>
            <a:ext cx="280087" cy="62978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hlinkClick r:id="" action="ppaction://hlinkshowjump?jump=nextslide"/>
            <a:hlinkHover r:id="" action="ppaction://hlinkshowjump?jump=nextslide"/>
          </p:cNvPr>
          <p:cNvSpPr/>
          <p:nvPr/>
        </p:nvSpPr>
        <p:spPr>
          <a:xfrm rot="16200000">
            <a:off x="5531709" y="-1824682"/>
            <a:ext cx="280087" cy="60218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hlinkClick r:id="" action="ppaction://hlinkshowjump?jump=nextslide"/>
            <a:hlinkHover r:id="" action="ppaction://hlinkshowjump?jump=nextslide"/>
          </p:cNvPr>
          <p:cNvSpPr/>
          <p:nvPr/>
        </p:nvSpPr>
        <p:spPr>
          <a:xfrm>
            <a:off x="8402597" y="1326293"/>
            <a:ext cx="280087" cy="48685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 action="ppaction://hlinkshowjump?jump=nextslide"/>
            <a:hlinkHover r:id="" action="ppaction://hlinkshowjump?jump=nextslide"/>
          </p:cNvPr>
          <p:cNvSpPr/>
          <p:nvPr/>
        </p:nvSpPr>
        <p:spPr>
          <a:xfrm rot="16200000">
            <a:off x="5490519" y="3282777"/>
            <a:ext cx="280087" cy="55440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 action="ppaction://hlinkshowjump?jump=nextslide"/>
            <a:hlinkHover r:id="" action="ppaction://hlinkshowjump?jump=nextslide"/>
          </p:cNvPr>
          <p:cNvSpPr/>
          <p:nvPr/>
        </p:nvSpPr>
        <p:spPr>
          <a:xfrm>
            <a:off x="2858530" y="1709352"/>
            <a:ext cx="280087" cy="41909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 action="ppaction://hlinkshowjump?jump=nextslide"/>
            <a:hlinkHover r:id="" action="ppaction://hlinkshowjump?jump=nextslide"/>
          </p:cNvPr>
          <p:cNvSpPr/>
          <p:nvPr/>
        </p:nvSpPr>
        <p:spPr>
          <a:xfrm>
            <a:off x="4679095" y="2990335"/>
            <a:ext cx="280087" cy="16146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hlinkClick r:id="" action="ppaction://hlinkshowjump?jump=nextslide"/>
            <a:hlinkHover r:id="" action="ppaction://hlinkshowjump?jump=nextslide"/>
          </p:cNvPr>
          <p:cNvSpPr/>
          <p:nvPr/>
        </p:nvSpPr>
        <p:spPr>
          <a:xfrm rot="5400000">
            <a:off x="5468897" y="2480619"/>
            <a:ext cx="280087" cy="12995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 action="ppaction://hlinkshowjump?jump=nextslide"/>
            <a:hlinkHover r:id="" action="ppaction://hlinkshowjump?jump=nextslide"/>
          </p:cNvPr>
          <p:cNvSpPr/>
          <p:nvPr/>
        </p:nvSpPr>
        <p:spPr>
          <a:xfrm rot="5400000">
            <a:off x="5468896" y="3815149"/>
            <a:ext cx="280087" cy="12995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hlinkHover r:id="" action="ppaction://hlinkshowjump?jump=nextslide"/>
          </p:cNvPr>
          <p:cNvSpPr/>
          <p:nvPr/>
        </p:nvSpPr>
        <p:spPr>
          <a:xfrm rot="19837970">
            <a:off x="5965226" y="3140403"/>
            <a:ext cx="1147117" cy="105444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hlinkClick r:id="" action="ppaction://hlinkshowjump?jump=nextslide"/>
            <a:hlinkHover r:id="" action="ppaction://hlinkshowjump?jump=nextslide"/>
          </p:cNvPr>
          <p:cNvSpPr/>
          <p:nvPr/>
        </p:nvSpPr>
        <p:spPr>
          <a:xfrm rot="16200000">
            <a:off x="5502877" y="-651919"/>
            <a:ext cx="280087" cy="50086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 action="ppaction://hlinkshowjump?jump=nextslide"/>
            <a:hlinkHover r:id="" action="ppaction://hlinkshowjump?jump=nextslide"/>
          </p:cNvPr>
          <p:cNvSpPr/>
          <p:nvPr/>
        </p:nvSpPr>
        <p:spPr>
          <a:xfrm>
            <a:off x="7867137" y="2003855"/>
            <a:ext cx="280087" cy="3527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miley Face 19">
            <a:hlinkHover r:id="" action="ppaction://hlinkshowjump?jump=lastslide"/>
          </p:cNvPr>
          <p:cNvSpPr/>
          <p:nvPr/>
        </p:nvSpPr>
        <p:spPr>
          <a:xfrm>
            <a:off x="5214551" y="3435178"/>
            <a:ext cx="782595" cy="790833"/>
          </a:xfrm>
          <a:prstGeom prst="smileyFace">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 action="ppaction://hlinkshowjump?jump=nextslide"/>
            <a:hlinkHover r:id="" action="ppaction://hlinkshowjump?jump=nextslide"/>
          </p:cNvPr>
          <p:cNvSpPr/>
          <p:nvPr/>
        </p:nvSpPr>
        <p:spPr>
          <a:xfrm rot="16200000">
            <a:off x="5832390" y="3210308"/>
            <a:ext cx="280087" cy="43495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 action="ppaction://hlinkshowjump?jump=nextslide"/>
            <a:hlinkHover r:id="" action="ppaction://hlinkshowjump?jump=nextslide"/>
          </p:cNvPr>
          <p:cNvSpPr/>
          <p:nvPr/>
        </p:nvSpPr>
        <p:spPr>
          <a:xfrm>
            <a:off x="3797643" y="2281881"/>
            <a:ext cx="280087" cy="294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 action="ppaction://hlinkshowjump?jump=nextslide"/>
            <a:hlinkHover r:id="" action="ppaction://hlinkshowjump?jump=nextslide"/>
          </p:cNvPr>
          <p:cNvSpPr/>
          <p:nvPr/>
        </p:nvSpPr>
        <p:spPr>
          <a:xfrm rot="5400000">
            <a:off x="5428733" y="947225"/>
            <a:ext cx="280087" cy="294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08348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autoRev="1" fill="remove" grpId="0" nodeType="withEffect">
                                  <p:stCondLst>
                                    <p:cond delay="0"/>
                                  </p:stCondLst>
                                  <p:childTnLst>
                                    <p:animRot by="43200000">
                                      <p:cBhvr>
                                        <p:cTn id="6" dur="2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hlinkClick r:id="" action="ppaction://hlinkshowjump?jump=previousslide"/>
          </p:cNvPr>
          <p:cNvSpPr/>
          <p:nvPr/>
        </p:nvSpPr>
        <p:spPr>
          <a:xfrm>
            <a:off x="362465" y="5552303"/>
            <a:ext cx="1878227" cy="939113"/>
          </a:xfrm>
          <a:prstGeom prst="rect">
            <a:avLst/>
          </a:prstGeom>
          <a:solidFill>
            <a:schemeClr val="accent1"/>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Retry</a:t>
            </a:r>
            <a:endParaRPr lang="en-US" dirty="0"/>
          </a:p>
        </p:txBody>
      </p:sp>
      <p:sp>
        <p:nvSpPr>
          <p:cNvPr id="3" name="AutoShape 2" descr="Image result for loser"/>
          <p:cNvSpPr>
            <a:spLocks noChangeAspect="1" noChangeArrowheads="1"/>
          </p:cNvSpPr>
          <p:nvPr/>
        </p:nvSpPr>
        <p:spPr bwMode="auto">
          <a:xfrm>
            <a:off x="837857" y="58046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 name="Picture 3"/>
          <p:cNvPicPr>
            <a:picLocks noChangeAspect="1"/>
          </p:cNvPicPr>
          <p:nvPr/>
        </p:nvPicPr>
        <p:blipFill>
          <a:blip r:embed="rId2"/>
          <a:stretch>
            <a:fillRect/>
          </a:stretch>
        </p:blipFill>
        <p:spPr>
          <a:xfrm>
            <a:off x="637274" y="732867"/>
            <a:ext cx="3001276" cy="3001276"/>
          </a:xfrm>
          <a:prstGeom prst="rect">
            <a:avLst/>
          </a:prstGeom>
        </p:spPr>
      </p:pic>
      <p:sp>
        <p:nvSpPr>
          <p:cNvPr id="6" name="Rectangle 5">
            <a:hlinkClick r:id="" action="ppaction://hlinkshowjump?jump=endshow"/>
          </p:cNvPr>
          <p:cNvSpPr/>
          <p:nvPr/>
        </p:nvSpPr>
        <p:spPr>
          <a:xfrm>
            <a:off x="4464908" y="5609968"/>
            <a:ext cx="1886465" cy="1013254"/>
          </a:xfrm>
          <a:prstGeom prst="rect">
            <a:avLst/>
          </a:prstGeom>
          <a:solidFill>
            <a:schemeClr val="accent1"/>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Quit</a:t>
            </a:r>
            <a:endParaRPr lang="en-US" dirty="0"/>
          </a:p>
        </p:txBody>
      </p:sp>
      <p:pic>
        <p:nvPicPr>
          <p:cNvPr id="7" name="Picture 6"/>
          <p:cNvPicPr>
            <a:picLocks noChangeAspect="1"/>
          </p:cNvPicPr>
          <p:nvPr/>
        </p:nvPicPr>
        <p:blipFill>
          <a:blip r:embed="rId3"/>
          <a:stretch>
            <a:fillRect/>
          </a:stretch>
        </p:blipFill>
        <p:spPr>
          <a:xfrm>
            <a:off x="4552949" y="823267"/>
            <a:ext cx="2760191" cy="2760191"/>
          </a:xfrm>
          <a:prstGeom prst="rect">
            <a:avLst/>
          </a:prstGeom>
        </p:spPr>
      </p:pic>
    </p:spTree>
    <p:extLst>
      <p:ext uri="{BB962C8B-B14F-4D97-AF65-F5344CB8AC3E}">
        <p14:creationId xmlns:p14="http://schemas.microsoft.com/office/powerpoint/2010/main" val="41599903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hlinkClick r:id="" action="ppaction://hlinkshowjump?jump=firstslide"/>
          </p:cNvPr>
          <p:cNvSpPr/>
          <p:nvPr/>
        </p:nvSpPr>
        <p:spPr>
          <a:xfrm>
            <a:off x="362465" y="5552303"/>
            <a:ext cx="1878227" cy="9391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5169" y="1751763"/>
            <a:ext cx="2143125" cy="2143125"/>
          </a:xfrm>
          <a:prstGeom prst="rect">
            <a:avLst/>
          </a:prstGeom>
        </p:spPr>
      </p:pic>
      <p:pic>
        <p:nvPicPr>
          <p:cNvPr id="5" name="Picture 4"/>
          <p:cNvPicPr>
            <a:picLocks noChangeAspect="1"/>
          </p:cNvPicPr>
          <p:nvPr/>
        </p:nvPicPr>
        <p:blipFill rotWithShape="1">
          <a:blip r:embed="rId3"/>
          <a:srcRect t="-385" r="237"/>
          <a:stretch/>
        </p:blipFill>
        <p:spPr>
          <a:xfrm>
            <a:off x="3768294" y="1049938"/>
            <a:ext cx="5001355" cy="3316116"/>
          </a:xfrm>
          <a:prstGeom prst="rect">
            <a:avLst/>
          </a:prstGeom>
        </p:spPr>
      </p:pic>
    </p:spTree>
    <p:extLst>
      <p:ext uri="{BB962C8B-B14F-4D97-AF65-F5344CB8AC3E}">
        <p14:creationId xmlns:p14="http://schemas.microsoft.com/office/powerpoint/2010/main" val="37609900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emplate>Office Theme</Template>
  <TotalTime>104</TotalTime>
  <Words>5</Words>
  <Application>Microsoft Office PowerPoint</Application>
  <PresentationFormat>On-screen Show (4:3)</PresentationFormat>
  <Paragraphs>4</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My maze  In this maze you do not want to touch the walls or anything that will make you die. When you get to the end of the maze touch the smiley face and you will win! Good luck! I hope you have fun, but whatever you do if you die please don’t kill someone else.</vt:lpstr>
      <vt:lpstr>PowerPoint Presentation</vt:lpstr>
      <vt:lpstr>PowerPoint Presentation</vt:lpstr>
      <vt:lpstr>PowerPoint Presentation</vt:lpstr>
    </vt:vector>
  </TitlesOfParts>
  <Company>Weber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Reilley Stringham</dc:creator>
  <cp:lastModifiedBy>Reilley Stringham</cp:lastModifiedBy>
  <cp:revision>13</cp:revision>
  <dcterms:created xsi:type="dcterms:W3CDTF">2015-11-11T19:04:06Z</dcterms:created>
  <dcterms:modified xsi:type="dcterms:W3CDTF">2015-11-16T20:38:38Z</dcterms:modified>
</cp:coreProperties>
</file>