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4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0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0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2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98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9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96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62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823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42C32-5A36-4D8C-B964-0D3C8B3EE0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B6291-2CCA-4E4B-921C-8B2C56541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2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nextslide"/>
          </p:cNvPr>
          <p:cNvSpPr/>
          <p:nvPr/>
        </p:nvSpPr>
        <p:spPr>
          <a:xfrm>
            <a:off x="708454" y="5387546"/>
            <a:ext cx="930876" cy="914400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308" y="296942"/>
            <a:ext cx="4083007" cy="34163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67913" y="3713336"/>
            <a:ext cx="2988854" cy="1532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Maze</a:t>
            </a:r>
          </a:p>
          <a:p>
            <a:pPr algn="ctr"/>
            <a:r>
              <a:rPr lang="en-US" dirty="0" smtClean="0"/>
              <a:t>By</a:t>
            </a:r>
          </a:p>
          <a:p>
            <a:pPr algn="ctr"/>
            <a:r>
              <a:rPr lang="en-US" dirty="0" smtClean="0"/>
              <a:t>Giovanni </a:t>
            </a:r>
            <a:r>
              <a:rPr lang="en-US" dirty="0" err="1" smtClean="0"/>
              <a:t>ramos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61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708454" y="5387546"/>
            <a:ext cx="930876" cy="914400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6810" y="0"/>
            <a:ext cx="197708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46292" y="0"/>
            <a:ext cx="197708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197709" y="0"/>
            <a:ext cx="8748583" cy="172995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0" y="6705600"/>
            <a:ext cx="9144000" cy="152400"/>
          </a:xfrm>
          <a:prstGeom prst="rect">
            <a:avLst/>
          </a:prstGeom>
        </p:spPr>
      </p:pic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211328" y="5004226"/>
            <a:ext cx="1210961" cy="15137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>
            <a:hlinkHover r:id="" action="ppaction://hlinkshowjump?jump=nextslide"/>
          </p:cNvPr>
          <p:cNvSpPr/>
          <p:nvPr/>
        </p:nvSpPr>
        <p:spPr>
          <a:xfrm>
            <a:off x="272973" y="335125"/>
            <a:ext cx="1767155" cy="1714358"/>
          </a:xfrm>
          <a:prstGeom prst="star4">
            <a:avLst>
              <a:gd name="adj" fmla="val 1797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763427" y="4644620"/>
            <a:ext cx="1276865" cy="15137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04518" y="4296450"/>
            <a:ext cx="1197342" cy="16218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772636" y="3869260"/>
            <a:ext cx="1276865" cy="18380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2043253" y="1581665"/>
            <a:ext cx="217025" cy="47202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04518" y="3532156"/>
            <a:ext cx="1487643" cy="14828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>
            <a:hlinkHover r:id="" action="ppaction://hlinkshowjump?jump=nextslide"/>
          </p:cNvPr>
          <p:cNvSpPr/>
          <p:nvPr/>
        </p:nvSpPr>
        <p:spPr>
          <a:xfrm>
            <a:off x="322891" y="1885126"/>
            <a:ext cx="1601988" cy="1569099"/>
          </a:xfrm>
          <a:prstGeom prst="star4">
            <a:avLst>
              <a:gd name="adj" fmla="val 1797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lastslide"/>
          </p:cNvPr>
          <p:cNvSpPr/>
          <p:nvPr/>
        </p:nvSpPr>
        <p:spPr>
          <a:xfrm>
            <a:off x="2046377" y="6301946"/>
            <a:ext cx="217025" cy="4036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xplosion 1 2">
            <a:hlinkHover r:id="" action="ppaction://hlinkshowjump?jump=lastslide"/>
          </p:cNvPr>
          <p:cNvSpPr/>
          <p:nvPr/>
        </p:nvSpPr>
        <p:spPr>
          <a:xfrm>
            <a:off x="7865020" y="5659395"/>
            <a:ext cx="914400" cy="914400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2260278" y="1581665"/>
            <a:ext cx="6158792" cy="2388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3650916" y="172995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4178138" y="335125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4705360" y="167563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5232582" y="335125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5753898" y="160638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5917101" y="200335"/>
            <a:ext cx="1011544" cy="460655"/>
            <a:chOff x="5041557" y="2529016"/>
            <a:chExt cx="1011544" cy="978408"/>
          </a:xfrm>
        </p:grpSpPr>
        <p:sp>
          <p:nvSpPr>
            <p:cNvPr id="16" name="Down Arrow 15">
              <a:hlinkHover r:id="" action="ppaction://hlinkshowjump?jump=nextslide"/>
            </p:cNvPr>
            <p:cNvSpPr/>
            <p:nvPr/>
          </p:nvSpPr>
          <p:spPr>
            <a:xfrm>
              <a:off x="5041557" y="2529016"/>
              <a:ext cx="484632" cy="978408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own Arrow 28">
              <a:hlinkHover r:id="" action="ppaction://hlinkshowjump?jump=nextslide"/>
            </p:cNvPr>
            <p:cNvSpPr/>
            <p:nvPr/>
          </p:nvSpPr>
          <p:spPr>
            <a:xfrm>
              <a:off x="5568469" y="2529016"/>
              <a:ext cx="484632" cy="978408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AutoShape 2" descr="Image result for keep goin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893139" y="5416118"/>
            <a:ext cx="858162" cy="2844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winner</a:t>
            </a:r>
            <a:endParaRPr lang="en-US" dirty="0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133333" y="362465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7470228" y="200335"/>
            <a:ext cx="1011544" cy="460655"/>
            <a:chOff x="5041557" y="2529016"/>
            <a:chExt cx="1011544" cy="978408"/>
          </a:xfrm>
        </p:grpSpPr>
        <p:sp>
          <p:nvSpPr>
            <p:cNvPr id="35" name="Down Arrow 34">
              <a:hlinkHover r:id="" action="ppaction://hlinkshowjump?jump=nextslide"/>
            </p:cNvPr>
            <p:cNvSpPr/>
            <p:nvPr/>
          </p:nvSpPr>
          <p:spPr>
            <a:xfrm>
              <a:off x="5041557" y="2529016"/>
              <a:ext cx="484632" cy="978408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Down Arrow 35">
              <a:hlinkHover r:id="" action="ppaction://hlinkshowjump?jump=nextslide"/>
            </p:cNvPr>
            <p:cNvSpPr/>
            <p:nvPr/>
          </p:nvSpPr>
          <p:spPr>
            <a:xfrm>
              <a:off x="5568469" y="2529016"/>
              <a:ext cx="484632" cy="978408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2789210" y="2502652"/>
            <a:ext cx="6158792" cy="2388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7113615" y="152264"/>
            <a:ext cx="212054" cy="50872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7127334" y="1093669"/>
            <a:ext cx="212054" cy="46995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5753898" y="2175693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5232582" y="1828061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4705360" y="2165357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4178138" y="1833409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3648121" y="2175692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>
            <a:off x="2275971" y="3446176"/>
            <a:ext cx="6158792" cy="2388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>
            <a:off x="4709352" y="2747671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>
            <a:off x="4176589" y="3096680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>
            <a:off x="6401733" y="3113095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3648121" y="2737016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>
            <a:off x="5265777" y="3114206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5753897" y="2745209"/>
            <a:ext cx="160729" cy="32695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2774878" y="5128007"/>
            <a:ext cx="6158792" cy="2388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Block Arc 59">
            <a:hlinkHover r:id="" action="ppaction://hlinkshowjump?jump=nextslide"/>
          </p:cNvPr>
          <p:cNvSpPr/>
          <p:nvPr/>
        </p:nvSpPr>
        <p:spPr>
          <a:xfrm rot="4740866">
            <a:off x="4851851" y="3711400"/>
            <a:ext cx="1333333" cy="1397848"/>
          </a:xfrm>
          <a:prstGeom prst="blockArc">
            <a:avLst>
              <a:gd name="adj1" fmla="val 8255678"/>
              <a:gd name="adj2" fmla="val 3222447"/>
              <a:gd name="adj3" fmla="val 3211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4119416" y="3653481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3199825" y="3921997"/>
            <a:ext cx="163203" cy="1219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Block Arc 62">
            <a:hlinkHover r:id="" action="ppaction://hlinkshowjump?jump=nextslide"/>
          </p:cNvPr>
          <p:cNvSpPr/>
          <p:nvPr/>
        </p:nvSpPr>
        <p:spPr>
          <a:xfrm rot="4740866">
            <a:off x="3083544" y="5332916"/>
            <a:ext cx="1333333" cy="1397848"/>
          </a:xfrm>
          <a:prstGeom prst="blockArc">
            <a:avLst>
              <a:gd name="adj1" fmla="val 8255678"/>
              <a:gd name="adj2" fmla="val 3222447"/>
              <a:gd name="adj3" fmla="val 3211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Block Arc 63">
            <a:hlinkHover r:id="" action="ppaction://hlinkshowjump?jump=nextslide"/>
          </p:cNvPr>
          <p:cNvSpPr/>
          <p:nvPr/>
        </p:nvSpPr>
        <p:spPr>
          <a:xfrm rot="15604501">
            <a:off x="5654091" y="5314991"/>
            <a:ext cx="1333333" cy="1397848"/>
          </a:xfrm>
          <a:prstGeom prst="blockArc">
            <a:avLst>
              <a:gd name="adj1" fmla="val 8255678"/>
              <a:gd name="adj2" fmla="val 3222447"/>
              <a:gd name="adj3" fmla="val 3211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36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0.2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9" grpId="0" animBg="1"/>
      <p:bldP spid="60" grpId="0" animBg="1"/>
      <p:bldP spid="63" grpId="0" animBg="1"/>
      <p:bldP spid="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previousslide"/>
          </p:cNvPr>
          <p:cNvSpPr/>
          <p:nvPr/>
        </p:nvSpPr>
        <p:spPr>
          <a:xfrm>
            <a:off x="708454" y="5387546"/>
            <a:ext cx="930876" cy="914400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978" y="0"/>
            <a:ext cx="7408022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25672" y="3072714"/>
            <a:ext cx="112074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960706" y="398711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6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firstslide"/>
          </p:cNvPr>
          <p:cNvSpPr/>
          <p:nvPr/>
        </p:nvSpPr>
        <p:spPr>
          <a:xfrm>
            <a:off x="708454" y="5387546"/>
            <a:ext cx="930876" cy="914400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027" y="963827"/>
            <a:ext cx="5349466" cy="400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62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7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Ramos</dc:creator>
  <cp:lastModifiedBy>Giovanni Ramos</cp:lastModifiedBy>
  <cp:revision>23</cp:revision>
  <dcterms:created xsi:type="dcterms:W3CDTF">2015-11-10T20:17:20Z</dcterms:created>
  <dcterms:modified xsi:type="dcterms:W3CDTF">2015-11-16T20:49:24Z</dcterms:modified>
</cp:coreProperties>
</file>