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7" r:id="rId2"/>
    <p:sldId id="256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BERTO AZA" initials="AA" lastIdx="0" clrIdx="0">
    <p:extLst>
      <p:ext uri="{19B8F6BF-5375-455C-9EA6-DF929625EA0E}">
        <p15:presenceInfo xmlns:p15="http://schemas.microsoft.com/office/powerpoint/2012/main" userId="S-1-5-21-2433786201-1653911975-1980775234-273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6305" autoAdjust="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4300-09DA-4923-A3BE-4E71EFE13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308F-0DFA-4BE9-BFAF-50625994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5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4300-09DA-4923-A3BE-4E71EFE13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308F-0DFA-4BE9-BFAF-50625994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02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4300-09DA-4923-A3BE-4E71EFE13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308F-0DFA-4BE9-BFAF-50625994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51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4300-09DA-4923-A3BE-4E71EFE13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308F-0DFA-4BE9-BFAF-50625994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9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4300-09DA-4923-A3BE-4E71EFE13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308F-0DFA-4BE9-BFAF-50625994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2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4300-09DA-4923-A3BE-4E71EFE13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308F-0DFA-4BE9-BFAF-50625994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59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4300-09DA-4923-A3BE-4E71EFE13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308F-0DFA-4BE9-BFAF-50625994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13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4300-09DA-4923-A3BE-4E71EFE13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308F-0DFA-4BE9-BFAF-50625994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3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4300-09DA-4923-A3BE-4E71EFE13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308F-0DFA-4BE9-BFAF-50625994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96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4300-09DA-4923-A3BE-4E71EFE13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308F-0DFA-4BE9-BFAF-50625994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19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4300-09DA-4923-A3BE-4E71EFE13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308F-0DFA-4BE9-BFAF-50625994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6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C4300-09DA-4923-A3BE-4E71EFE13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4308F-0DFA-4BE9-BFAF-506259947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84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uad Arrow Callout 4"/>
          <p:cNvSpPr/>
          <p:nvPr/>
        </p:nvSpPr>
        <p:spPr>
          <a:xfrm>
            <a:off x="4119073" y="4674550"/>
            <a:ext cx="341832" cy="282011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Action Button: Custom 3">
            <a:hlinkClick r:id="" action="ppaction://noaction" highlightClick="1"/>
            <a:hlinkHover r:id="" action="ppaction://hlinkshowjump?jump=nextslide"/>
          </p:cNvPr>
          <p:cNvSpPr/>
          <p:nvPr/>
        </p:nvSpPr>
        <p:spPr>
          <a:xfrm>
            <a:off x="0" y="0"/>
            <a:ext cx="102550" cy="6858000"/>
          </a:xfrm>
          <a:prstGeom prst="actionButtonBlank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102551" y="1"/>
            <a:ext cx="9041450" cy="85458"/>
          </a:xfrm>
          <a:prstGeom prst="actionButtonBlank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Custom 6">
            <a:hlinkClick r:id="" action="ppaction://noaction" highlightClick="1"/>
          </p:cNvPr>
          <p:cNvSpPr/>
          <p:nvPr/>
        </p:nvSpPr>
        <p:spPr>
          <a:xfrm>
            <a:off x="102551" y="6772542"/>
            <a:ext cx="9041450" cy="85458"/>
          </a:xfrm>
          <a:prstGeom prst="actionButtonBlank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Custom 7">
            <a:hlinkClick r:id="" action="ppaction://noaction" highlightClick="1"/>
          </p:cNvPr>
          <p:cNvSpPr/>
          <p:nvPr/>
        </p:nvSpPr>
        <p:spPr>
          <a:xfrm>
            <a:off x="9041450" y="0"/>
            <a:ext cx="102550" cy="6858000"/>
          </a:xfrm>
          <a:prstGeom prst="actionButtonBlank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7470" y="4640367"/>
            <a:ext cx="1350235" cy="97422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hlinkClick r:id="" action="ppaction://hlinkshowjump?jump=nextslide"/>
          </p:cNvPr>
          <p:cNvSpPr txBox="1"/>
          <p:nvPr/>
        </p:nvSpPr>
        <p:spPr>
          <a:xfrm>
            <a:off x="717847" y="4942811"/>
            <a:ext cx="1350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Start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32247" y="1256232"/>
            <a:ext cx="6306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Made by Alberto </a:t>
            </a:r>
            <a:r>
              <a:rPr lang="en-US" dirty="0" err="1" smtClean="0"/>
              <a:t>Aza</a:t>
            </a:r>
            <a:r>
              <a:rPr lang="en-US" dirty="0" smtClean="0"/>
              <a:t> 6</a:t>
            </a:r>
            <a:r>
              <a:rPr lang="en-US" baseline="30000" dirty="0" smtClean="0"/>
              <a:t>th</a:t>
            </a:r>
            <a:r>
              <a:rPr lang="en-US" dirty="0" smtClean="0"/>
              <a:t> period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87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uad Arrow Callout 4"/>
          <p:cNvSpPr/>
          <p:nvPr/>
        </p:nvSpPr>
        <p:spPr>
          <a:xfrm>
            <a:off x="1345745" y="4892565"/>
            <a:ext cx="128229" cy="145277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49892" y="5383346"/>
            <a:ext cx="1358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start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Action Button: Custom 8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162370" y="0"/>
            <a:ext cx="529839" cy="6084606"/>
          </a:xfrm>
          <a:prstGeom prst="actionButtonBlank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Custom 9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2230452" y="1392964"/>
            <a:ext cx="273465" cy="4704375"/>
          </a:xfrm>
          <a:prstGeom prst="actionButtonBlank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e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07578" y="3405195"/>
            <a:ext cx="1226322" cy="1196411"/>
          </a:xfrm>
          <a:prstGeom prst="pie">
            <a:avLst>
              <a:gd name="adj1" fmla="val 21525847"/>
              <a:gd name="adj2" fmla="val 16207792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1004130" y="2657023"/>
            <a:ext cx="1226322" cy="13529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692209" y="2326033"/>
            <a:ext cx="1162228" cy="1127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ultiply 11">
            <a:hlinkHover r:id="" action="ppaction://hlinkshowjump?jump=nextslide"/>
          </p:cNvPr>
          <p:cNvSpPr/>
          <p:nvPr/>
        </p:nvSpPr>
        <p:spPr>
          <a:xfrm>
            <a:off x="448653" y="557178"/>
            <a:ext cx="2016807" cy="1297428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flipV="1">
            <a:off x="1004131" y="2087631"/>
            <a:ext cx="9144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2209084" y="-25806"/>
            <a:ext cx="290559" cy="914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837574">
            <a:off x="2111019" y="1540284"/>
            <a:ext cx="3835472" cy="24582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817976">
            <a:off x="2192821" y="2236037"/>
            <a:ext cx="3317800" cy="2070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1817976">
            <a:off x="2235138" y="2264371"/>
            <a:ext cx="3305674" cy="2070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1837574">
            <a:off x="2242271" y="1572432"/>
            <a:ext cx="3686775" cy="24582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hlinkHover r:id="" action="ppaction://hlinkshowjump?jump=nextslide"/>
          </p:cNvPr>
          <p:cNvSpPr/>
          <p:nvPr/>
        </p:nvSpPr>
        <p:spPr>
          <a:xfrm rot="12645790">
            <a:off x="2587659" y="1064699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hlinkHover r:id="" action="ppaction://hlinkshowjump?jump=nextslide"/>
          </p:cNvPr>
          <p:cNvSpPr/>
          <p:nvPr/>
        </p:nvSpPr>
        <p:spPr>
          <a:xfrm rot="1846011">
            <a:off x="2698275" y="1421843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hlinkHover r:id="" action="ppaction://hlinkshowjump?jump=nextslide"/>
          </p:cNvPr>
          <p:cNvSpPr/>
          <p:nvPr/>
        </p:nvSpPr>
        <p:spPr>
          <a:xfrm rot="12793729">
            <a:off x="2997673" y="1315793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hlinkHover r:id="" action="ppaction://hlinkshowjump?jump=nextslide"/>
          </p:cNvPr>
          <p:cNvSpPr/>
          <p:nvPr/>
        </p:nvSpPr>
        <p:spPr>
          <a:xfrm rot="1896808">
            <a:off x="3108283" y="1665414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>
            <a:hlinkHover r:id="" action="ppaction://hlinkshowjump?jump=nextslide"/>
          </p:cNvPr>
          <p:cNvSpPr/>
          <p:nvPr/>
        </p:nvSpPr>
        <p:spPr>
          <a:xfrm rot="1733167">
            <a:off x="3495344" y="1890930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>
            <a:hlinkHover r:id="" action="ppaction://hlinkshowjump?jump=nextslide"/>
          </p:cNvPr>
          <p:cNvSpPr/>
          <p:nvPr/>
        </p:nvSpPr>
        <p:spPr>
          <a:xfrm rot="1733167">
            <a:off x="3888385" y="2122959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>
            <a:hlinkHover r:id="" action="ppaction://hlinkshowjump?jump=nextslide"/>
          </p:cNvPr>
          <p:cNvSpPr/>
          <p:nvPr/>
        </p:nvSpPr>
        <p:spPr>
          <a:xfrm rot="1733167">
            <a:off x="4275239" y="2341320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>
            <a:hlinkHover r:id="" action="ppaction://hlinkshowjump?jump=nextslide"/>
          </p:cNvPr>
          <p:cNvSpPr/>
          <p:nvPr/>
        </p:nvSpPr>
        <p:spPr>
          <a:xfrm rot="1733167">
            <a:off x="4667542" y="2564075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>
            <a:hlinkHover r:id="" action="ppaction://hlinkshowjump?jump=nextslide"/>
          </p:cNvPr>
          <p:cNvSpPr/>
          <p:nvPr/>
        </p:nvSpPr>
        <p:spPr>
          <a:xfrm rot="1733167">
            <a:off x="5061884" y="2808946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>
            <a:hlinkHover r:id="" action="ppaction://hlinkshowjump?jump=nextslide"/>
          </p:cNvPr>
          <p:cNvSpPr/>
          <p:nvPr/>
        </p:nvSpPr>
        <p:spPr>
          <a:xfrm rot="12674380">
            <a:off x="3382070" y="1540400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>
            <a:hlinkHover r:id="" action="ppaction://hlinkshowjump?jump=nextslide"/>
          </p:cNvPr>
          <p:cNvSpPr/>
          <p:nvPr/>
        </p:nvSpPr>
        <p:spPr>
          <a:xfrm rot="12674380">
            <a:off x="3774207" y="1773656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>
            <a:hlinkHover r:id="" action="ppaction://hlinkshowjump?jump=nextslide"/>
          </p:cNvPr>
          <p:cNvSpPr/>
          <p:nvPr/>
        </p:nvSpPr>
        <p:spPr>
          <a:xfrm rot="12674380">
            <a:off x="4166343" y="2013053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>
            <a:hlinkHover r:id="" action="ppaction://hlinkshowjump?jump=nextslide"/>
          </p:cNvPr>
          <p:cNvSpPr/>
          <p:nvPr/>
        </p:nvSpPr>
        <p:spPr>
          <a:xfrm rot="12631329">
            <a:off x="4554979" y="2226748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>
            <a:hlinkHover r:id="" action="ppaction://hlinkshowjump?jump=nextslide"/>
          </p:cNvPr>
          <p:cNvSpPr/>
          <p:nvPr/>
        </p:nvSpPr>
        <p:spPr>
          <a:xfrm rot="12631329">
            <a:off x="4941832" y="2457354"/>
            <a:ext cx="307549" cy="194874"/>
          </a:xfrm>
          <a:prstGeom prst="triangle">
            <a:avLst>
              <a:gd name="adj" fmla="val 4577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Click r:id="" action="ppaction://hlinkshowjump?jump=lastslide"/>
          </p:cNvPr>
          <p:cNvSpPr/>
          <p:nvPr/>
        </p:nvSpPr>
        <p:spPr>
          <a:xfrm rot="1898723">
            <a:off x="5493482" y="2898300"/>
            <a:ext cx="1397115" cy="9078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839623" y="5170206"/>
            <a:ext cx="122204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22222E-6 L -0.09288 0.00162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3" y="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48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22222E-6 L 0.06649 -0.00671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-34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0.05833 -0.00023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7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6.2963E-6 L -5.55556E-6 6.2963E-6 L 0.01024 0.00255 C 0.01145 0.00302 0.01267 0.00394 0.01405 0.00371 C 0.01961 0.00348 0.02517 0.00209 0.03072 0.0014 C 0.04461 -0.01087 0.03003 0.00163 0.0401 -0.00624 C 0.0453 -0.00995 0.04062 -0.00763 0.04583 -0.00995 C 0.04756 -0.01226 0.04982 -0.01435 0.05138 -0.01735 C 0.05208 -0.01851 0.0526 -0.0199 0.05329 -0.02106 C 0.05711 -0.02731 0.05624 -0.02291 0.05971 -0.0324 C 0.06544 -0.04745 0.05815 -0.0287 0.06353 -0.04097 C 0.06423 -0.04259 0.06458 -0.04444 0.06544 -0.04606 C 0.06614 -0.04745 0.06718 -0.0486 0.06822 -0.04976 C 0.06874 -0.05231 0.06926 -0.05601 0.07013 -0.05856 C 0.07065 -0.06018 0.07152 -0.0618 0.07187 -0.06342 C 0.07274 -0.06666 0.07326 -0.07013 0.07378 -0.07337 C 0.07499 -0.07962 0.0743 -0.07685 0.07569 -0.08217 C 0.07603 -0.08472 0.07621 -0.08703 0.07655 -0.08958 C 0.07725 -0.09351 0.0776 -0.09467 0.07846 -0.09837 C 0.07968 -0.10786 0.08055 -0.1118 0.07846 -0.12337 C 0.07794 -0.12615 0.07603 -0.12823 0.07465 -0.13078 C 0.06944 -0.14143 0.07586 -0.128 0.07187 -0.13819 C 0.07135 -0.13958 0.07065 -0.14073 0.07013 -0.14189 C 0.0677 -0.15138 0.07083 -0.13981 0.06718 -0.14953 C 0.06683 -0.15069 0.06683 -0.15208 0.06631 -0.15323 C 0.06579 -0.15439 0.06492 -0.15555 0.0644 -0.15694 C 0.06006 -0.17013 0.06492 -0.15972 0.06076 -0.16805 C 0.05954 -0.17245 0.05989 -0.17222 0.05798 -0.17685 C 0.05572 -0.18217 0.05485 -0.18286 0.05329 -0.18796 C 0.05277 -0.18935 0.0526 -0.1905 0.05225 -0.19189 C 0.0519 -0.19351 0.0519 -0.19513 0.05138 -0.19675 C 0.05034 -0.20023 0.04843 -0.20323 0.04756 -0.20671 C 0.04739 -0.2081 0.04721 -0.20925 0.04669 -0.21041 C 0.04201 -0.22175 0.04461 -0.21435 0.0401 -0.22175 C 0.0394 -0.22291 0.03905 -0.2243 0.03836 -0.22546 C 0.02794 -0.24097 0.03662 -0.228 0.02985 -0.23541 C 0.02881 -0.23657 0.02829 -0.23819 0.02708 -0.23911 C 0.01874 -0.24536 0.0243 -0.23911 0.01874 -0.24282 C 0.01735 -0.24374 0.01614 -0.24467 0.01492 -0.24536 C 0.00937 -0.24837 0.01041 -0.24722 0.00555 -0.24907 C 0.00468 -0.24953 0.00381 -0.24999 0.00277 -0.25046 C 0.00121 -0.25092 -0.00035 -0.25115 -0.00192 -0.25161 C -0.00279 -0.25185 -0.00383 -0.25254 -0.0047 -0.25277 C -0.00626 -0.25323 -0.00782 -0.25347 -0.00938 -0.25416 C -0.01025 -0.25439 -0.01129 -0.25509 -0.01216 -0.25532 C -0.01372 -0.25578 -0.01529 -0.25601 -0.01685 -0.25648 C -0.01789 -0.25694 -0.01876 -0.2574 -0.01963 -0.25786 C -0.02084 -0.25833 -0.02223 -0.25856 -0.02345 -0.25902 C -0.03143 -0.2662 -0.02119 -0.25763 -0.029 -0.26273 C -0.03004 -0.26342 -0.03074 -0.26458 -0.03178 -0.26527 C -0.03369 -0.26643 -0.0356 -0.26689 -0.03733 -0.26782 L -0.04029 -0.26898 C -0.04046 -0.27106 -0.04046 -0.27337 -0.04115 -0.27523 C -0.04202 -0.27754 -0.04654 -0.28124 -0.04775 -0.28263 C -0.04862 -0.28379 -0.04949 -0.28541 -0.05053 -0.28657 C -0.05226 -0.28842 -0.05608 -0.29143 -0.05608 -0.29143 C -0.05643 -0.29305 -0.0566 -0.2949 -0.05713 -0.29652 C -0.05765 -0.29907 -0.05886 -0.30393 -0.05886 -0.30393 C -0.05851 -0.31134 -0.05869 -0.31898 -0.05799 -0.32638 C -0.05765 -0.32916 -0.05608 -0.33518 -0.05417 -0.33749 C -0.05348 -0.33865 -0.05244 -0.33935 -0.0514 -0.34004 C -0.04966 -0.3412 -0.04758 -0.34143 -0.04584 -0.34259 C -0.04115 -0.3456 -0.04185 -0.34583 -0.0356 -0.34629 C -0.02466 -0.34698 -0.01372 -0.34722 -0.00279 -0.34745 C 0.01614 -0.35115 -0.00747 -0.34652 0.00937 -0.34999 C 0.01145 -0.35046 0.01371 -0.35092 0.01579 -0.35115 C 0.02152 -0.35185 0.02708 -0.35208 0.03263 -0.35254 L 0.04756 -0.3537 C 0.04826 -0.35393 0.05555 -0.35532 0.05694 -0.35624 C 0.05937 -0.35786 0.06162 -0.36134 0.06353 -0.36365 L 0.06544 -0.37129 L 0.06631 -0.37499 C 0.06666 -0.37916 0.06735 -0.38773 0.06822 -0.39235 C 0.0684 -0.39374 0.06874 -0.3949 0.06909 -0.39606 C 0.07013 -0.40624 0.07083 -0.4081 0.06909 -0.4199 C 0.06857 -0.42337 0.06631 -0.42407 0.0644 -0.42592 C 0.06336 -0.42708 0.06284 -0.42893 0.06162 -0.42985 C 0.06058 -0.43055 0.05919 -0.43055 0.05798 -0.43101 C 0.05694 -0.43148 0.05607 -0.43217 0.05503 -0.43217 C 0.04357 -0.4331 0.03211 -0.4331 0.02048 -0.43356 C 0.01058 -0.4368 0.02534 -0.43217 0.00937 -0.43587 C 0.00833 -0.4361 0.00746 -0.43703 0.00659 -0.43726 C -0.00643 -0.44004 -0.03647 -0.43958 -0.04029 -0.43981 C -0.04081 -0.44097 -0.04115 -0.44259 -0.04202 -0.44351 C -0.04289 -0.44421 -0.04393 -0.44421 -0.04497 -0.44467 C -0.04584 -0.44536 -0.04688 -0.44629 -0.04775 -0.44722 C -0.04879 -0.44837 -0.04949 -0.44976 -0.05053 -0.45092 C -0.05574 -0.45671 -0.0507 -0.44976 -0.05713 -0.45601 C -0.05817 -0.45694 -0.05886 -0.45833 -0.0599 -0.45972 C -0.06008 -0.46087 -0.06025 -0.46226 -0.06077 -0.46342 C -0.06442 -0.47314 -0.06129 -0.46157 -0.06355 -0.47083 C -0.0639 -0.47661 -0.06355 -0.48263 -0.06459 -0.48842 C -0.06476 -0.49004 -0.0665 -0.49073 -0.06737 -0.49212 C -0.06806 -0.49328 -0.06858 -0.49444 -0.0691 -0.49583 C -0.06945 -0.49698 -0.0698 -0.49814 -0.07015 -0.49953 C -0.07084 -0.5037 -0.07136 -0.50925 -0.07206 -0.51319 C -0.07223 -0.51527 -0.07258 -0.51735 -0.07292 -0.51944 C -0.07449 -0.54606 -0.07431 -0.53726 -0.07292 -0.57546 C -0.07275 -0.5824 -0.0724 -0.58286 -0.07101 -0.58796 C -0.07067 -0.59097 -0.07067 -0.59374 -0.07015 -0.59675 C -0.06945 -0.60069 -0.06841 -0.60485 -0.06633 -0.60786 C -0.06459 -0.61064 -0.06338 -0.61458 -0.06077 -0.6155 L -0.05713 -0.61666 C -0.05209 -0.62106 -0.05626 -0.61805 -0.04862 -0.62036 C -0.04775 -0.6206 -0.04671 -0.62129 -0.04584 -0.62152 C -0.04341 -0.62222 -0.04081 -0.62245 -0.03838 -0.62291 C -0.03612 -0.62337 -0.03404 -0.6236 -0.03178 -0.62407 C -0.03056 -0.62453 -0.02935 -0.62523 -0.02813 -0.62546 C -0.02501 -0.62592 -0.02188 -0.62615 -0.01876 -0.62661 C -0.01233 -0.62754 -0.00973 -0.6287 -0.00279 -0.62916 C 0.01093 -0.62985 0.02465 -0.62985 0.03836 -0.63032 C 0.03923 -0.63078 0.0401 -0.63148 0.04114 -0.63148 C 0.04548 -0.63148 0.04409 -0.62985 0.04756 -0.62777 C 0.04878 -0.62708 0.05017 -0.62708 0.05138 -0.62661 C 0.05798 -0.62083 0.04982 -0.628 0.05798 -0.62036 C 0.05885 -0.61944 0.05971 -0.61874 0.06076 -0.61782 C 0.06371 -0.61203 0.06215 -0.6155 0.0644 -0.60671 C 0.0644 -0.60671 0.06631 -0.5993 0.06631 -0.5993 L 0.06822 -0.59536 L 0.071 -0.58425 C 0.07135 -0.5831 0.07135 -0.58171 0.07187 -0.58055 L 0.07569 -0.57314 C 0.0769 -0.56411 0.07603 -0.56874 0.07846 -0.55925 C 0.07881 -0.5581 0.07881 -0.55671 0.07933 -0.55555 C 0.08003 -0.55439 0.08072 -0.55323 0.08124 -0.55185 C 0.08176 -0.55069 0.08159 -0.5493 0.08228 -0.54814 C 0.08298 -0.54675 0.08419 -0.54583 0.08506 -0.54444 C 0.08576 -0.54328 0.0861 -0.54166 0.0868 -0.54073 C 0.08767 -0.53958 0.08871 -0.53865 0.08975 -0.53819 C 0.09149 -0.53703 0.0953 -0.53564 0.0953 -0.53564 C 0.10155 -0.53009 0.09496 -0.53518 0.10833 -0.53194 C 0.11024 -0.53148 0.11405 -0.52939 0.11405 -0.52939 C 0.12204 -0.52222 0.1118 -0.53078 0.11961 -0.52569 C 0.12065 -0.52499 0.12135 -0.52384 0.12239 -0.52314 C 0.12412 -0.52222 0.12621 -0.52152 0.12794 -0.5206 L 0.13072 -0.51944 L 0.13367 -0.51828 C 0.14305 -0.51967 0.13871 -0.51851 0.14669 -0.52198 L 0.14947 -0.52314 C 0.15173 -0.52268 0.15399 -0.52291 0.15607 -0.52198 C 0.15711 -0.52152 0.1578 -0.52013 0.15885 -0.51944 C 0.16006 -0.51874 0.16128 -0.51874 0.16249 -0.51828 C 0.16353 -0.51689 0.16458 -0.51597 0.16544 -0.51458 C 0.16596 -0.51342 0.16614 -0.51203 0.16631 -0.51064 C 0.16666 -0.50856 0.16718 -0.49698 0.16822 -0.49328 C 0.16857 -0.49189 0.16961 -0.49097 0.17013 -0.48958 C 0.17048 -0.48842 0.17048 -0.4868 0.171 -0.48587 C 0.17239 -0.48286 0.17447 -0.48148 0.17655 -0.47962 C 0.18072 -0.48009 0.18471 -0.48009 0.18871 -0.48078 C 0.18975 -0.48101 0.19062 -0.48217 0.19149 -0.48217 C 0.19565 -0.48217 0.19965 -0.48124 0.20364 -0.48078 C 0.20468 -0.48009 0.20572 -0.47939 0.20642 -0.47823 C 0.20728 -0.47731 0.20763 -0.47569 0.20833 -0.47453 C 0.20919 -0.47314 0.21024 -0.47222 0.2111 -0.47083 C 0.21353 -0.46157 0.21041 -0.47314 0.21405 -0.46342 C 0.2144 -0.46226 0.21475 -0.46087 0.21492 -0.45972 C 0.21527 -0.45763 0.2151 -0.45532 0.21579 -0.45347 C 0.21718 -0.44999 0.22013 -0.4486 0.22239 -0.44722 C 0.22638 -0.44768 0.23055 -0.44791 0.23454 -0.44837 C 0.2361 -0.4486 0.23767 -0.44976 0.23923 -0.44976 C 0.24149 -0.44976 0.24357 -0.44884 0.24583 -0.44837 C 0.2493 -0.44536 0.25155 -0.44467 0.25329 -0.43981 C 0.25329 -0.43981 0.25555 -0.43032 0.25607 -0.42847 C 0.25642 -0.42731 0.25642 -0.42592 0.25694 -0.42476 C 0.25763 -0.4236 0.25833 -0.42245 0.25885 -0.42106 C 0.25954 -0.41944 0.25989 -0.41759 0.26076 -0.41597 C 0.26145 -0.41481 0.26249 -0.41411 0.26353 -0.41365 C 0.26527 -0.41249 0.26909 -0.4111 0.26909 -0.4111 C 0.27673 -0.4118 0.28576 -0.41365 0.2934 -0.4111 C 0.29461 -0.41064 0.2953 -0.40856 0.29617 -0.4074 C 0.29652 -0.40578 0.29652 -0.40393 0.29721 -0.40231 C 0.29808 -0.39976 0.29965 -0.39745 0.30086 -0.3949 C 0.30155 -0.39351 0.30242 -0.39259 0.30277 -0.3912 C 0.30399 -0.38634 0.30416 -0.38425 0.30746 -0.37985 L 0.31301 -0.37245 C 0.31579 -0.37314 0.32187 -0.37407 0.3243 -0.37615 L 0.32708 -0.3787 C 0.32899 -0.37823 0.33107 -0.37893 0.33263 -0.37754 C 0.33454 -0.37569 0.33524 -0.37245 0.33645 -0.3699 C 0.33905 -0.36458 0.33767 -0.36735 0.34114 -0.36134 L 0.34287 -0.3537 C 0.34322 -0.35254 0.34287 -0.35046 0.34392 -0.34999 L 0.34947 -0.34745 L 0.35225 -0.34629 C 0.35451 -0.34675 0.35659 -0.34698 0.35885 -0.34745 C 0.35971 -0.34768 0.36058 -0.34884 0.36162 -0.34884 C 0.36475 -0.34884 0.36787 -0.34791 0.371 -0.34745 C 0.37291 -0.34583 0.37534 -0.34513 0.37655 -0.34259 C 0.37725 -0.3412 0.3776 -0.33981 0.37846 -0.33888 C 0.37933 -0.33773 0.38037 -0.33726 0.38124 -0.33634 C 0.38402 -0.33333 0.38402 -0.3324 0.38593 -0.32893 C 0.38628 -0.32754 0.38645 -0.32638 0.3868 -0.32499 C 0.38732 -0.32384 0.38836 -0.32268 0.38871 -0.32129 C 0.39131 -0.3111 0.38732 -0.31597 0.39253 -0.31134 C 0.39426 -0.31504 0.39444 -0.31597 0.39721 -0.31898 C 0.39808 -0.3199 0.39895 -0.3206 0.39999 -0.32129 C 0.4052 -0.32106 0.41058 -0.32106 0.41579 -0.32013 C 0.41701 -0.3199 0.4177 -0.31851 0.41857 -0.31759 C 0.42187 -0.31388 0.42256 -0.31157 0.42517 -0.30648 C 0.42586 -0.30509 0.42621 -0.3037 0.42708 -0.30277 C 0.42899 -0.30023 0.43124 -0.29814 0.43263 -0.29513 L 0.43645 -0.28773 C 0.43697 -0.28657 0.43732 -0.28472 0.43819 -0.28402 L 0.44114 -0.28148 C 0.44426 -0.27523 0.44131 -0.27962 0.44583 -0.27661 C 0.44669 -0.27592 0.44756 -0.27453 0.4486 -0.27407 C 0.45833 -0.26921 0.45364 -0.27453 0.45798 -0.26898 L 0.44947 -0.27036 " pathEditMode="relative" ptsTypes="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21" dur="6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3" grpId="0" animBg="1"/>
      <p:bldP spid="4" grpId="0" animBg="1"/>
      <p:bldP spid="12" grpId="0" animBg="1"/>
      <p:bldP spid="13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9600" dirty="0" smtClean="0"/>
              <a:t>You lose loser!!!!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Quad Arrow Callout 4">
            <a:hlinkClick r:id="" action="ppaction://hlinkshowjump?jump=previousslide"/>
          </p:cNvPr>
          <p:cNvSpPr/>
          <p:nvPr/>
        </p:nvSpPr>
        <p:spPr>
          <a:xfrm>
            <a:off x="801168" y="5435125"/>
            <a:ext cx="341832" cy="282011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37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WIN now get a life.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You WIN now get a life.</a:t>
            </a:r>
            <a:endParaRPr lang="en-US" sz="4400" dirty="0"/>
          </a:p>
        </p:txBody>
      </p:sp>
      <p:sp>
        <p:nvSpPr>
          <p:cNvPr id="5" name="Quad Arrow Callout 4"/>
          <p:cNvSpPr/>
          <p:nvPr/>
        </p:nvSpPr>
        <p:spPr>
          <a:xfrm>
            <a:off x="4119073" y="4674550"/>
            <a:ext cx="341832" cy="282011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95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28</Words>
  <Application>Microsoft Office PowerPoint</Application>
  <PresentationFormat>Letter Paper (8.5x11 in)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You lose loser!!!!</vt:lpstr>
      <vt:lpstr>You WIN now get a life.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ALBERTO AZA</dc:creator>
  <cp:lastModifiedBy>ALBERTO AZA</cp:lastModifiedBy>
  <cp:revision>14</cp:revision>
  <dcterms:created xsi:type="dcterms:W3CDTF">2014-10-02T19:16:01Z</dcterms:created>
  <dcterms:modified xsi:type="dcterms:W3CDTF">2014-10-07T19:16:30Z</dcterms:modified>
</cp:coreProperties>
</file>