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2B"/>
    <a:srgbClr val="F937EB"/>
    <a:srgbClr val="F88608"/>
    <a:srgbClr val="597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55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740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88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5471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165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923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106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48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28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4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3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21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3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77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91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07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518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CE621-FEF4-4BDF-8490-537B9ADFF3A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4838A-F503-48F9-BD50-421170DDC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501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Click on the rectangle to start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ounded Rectangle 3">
            <a:hlinkClick r:id="" action="ppaction://hlinkshowjump?jump=nextslide"/>
          </p:cNvPr>
          <p:cNvSpPr/>
          <p:nvPr/>
        </p:nvSpPr>
        <p:spPr>
          <a:xfrm>
            <a:off x="290558" y="6238431"/>
            <a:ext cx="1324598" cy="41019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41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2012" y="6127335"/>
            <a:ext cx="1324598" cy="41019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attempt</a:t>
            </a:r>
            <a:endParaRPr lang="en-US" dirty="0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-58712" y="-8190"/>
            <a:ext cx="2035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lus 24">
            <a:hlinkHover r:id="" action="ppaction://hlinkshowjump?jump=nextslide"/>
          </p:cNvPr>
          <p:cNvSpPr/>
          <p:nvPr/>
        </p:nvSpPr>
        <p:spPr>
          <a:xfrm>
            <a:off x="2069412" y="0"/>
            <a:ext cx="2320181" cy="2249643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144788" y="-8190"/>
            <a:ext cx="8999212" cy="2158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0622" y="0"/>
            <a:ext cx="213378" cy="6870787"/>
          </a:xfrm>
          <a:prstGeom prst="rect">
            <a:avLst/>
          </a:prstGeom>
        </p:spPr>
      </p:pic>
      <p:pic>
        <p:nvPicPr>
          <p:cNvPr id="31" name="Picture 3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46659"/>
            <a:ext cx="8961897" cy="225572"/>
          </a:xfrm>
          <a:prstGeom prst="rect">
            <a:avLst/>
          </a:prstGeom>
        </p:spPr>
      </p:pic>
      <p:pic>
        <p:nvPicPr>
          <p:cNvPr id="33" name="Picture 3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953" y="-224127"/>
            <a:ext cx="219475" cy="6059744"/>
          </a:xfrm>
          <a:prstGeom prst="rect">
            <a:avLst/>
          </a:prstGeom>
        </p:spPr>
      </p:pic>
      <p:pic>
        <p:nvPicPr>
          <p:cNvPr id="34" name="Picture 3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8196" y="2025353"/>
            <a:ext cx="258039" cy="4621306"/>
          </a:xfrm>
          <a:prstGeom prst="rect">
            <a:avLst/>
          </a:prstGeom>
        </p:spPr>
      </p:pic>
      <p:pic>
        <p:nvPicPr>
          <p:cNvPr id="35" name="Picture 3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8" y="5627175"/>
            <a:ext cx="2068573" cy="208441"/>
          </a:xfrm>
          <a:prstGeom prst="rect">
            <a:avLst/>
          </a:prstGeom>
        </p:spPr>
      </p:pic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740" y="810225"/>
            <a:ext cx="219475" cy="2669690"/>
          </a:xfrm>
          <a:prstGeom prst="rect">
            <a:avLst/>
          </a:prstGeom>
        </p:spPr>
      </p:pic>
      <p:pic>
        <p:nvPicPr>
          <p:cNvPr id="37" name="Picture 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623" y="4817292"/>
            <a:ext cx="2105840" cy="207282"/>
          </a:xfrm>
          <a:prstGeom prst="rect">
            <a:avLst/>
          </a:prstGeom>
        </p:spPr>
      </p:pic>
      <p:pic>
        <p:nvPicPr>
          <p:cNvPr id="38" name="Picture 3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8" y="4162852"/>
            <a:ext cx="2068573" cy="208441"/>
          </a:xfrm>
          <a:prstGeom prst="rect">
            <a:avLst/>
          </a:prstGeom>
        </p:spPr>
      </p:pic>
      <p:pic>
        <p:nvPicPr>
          <p:cNvPr id="39" name="Picture 3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740" y="3452501"/>
            <a:ext cx="2066723" cy="207282"/>
          </a:xfrm>
          <a:prstGeom prst="rect">
            <a:avLst/>
          </a:prstGeom>
        </p:spPr>
      </p:pic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3509" y="207623"/>
            <a:ext cx="219475" cy="2669690"/>
          </a:xfrm>
          <a:prstGeom prst="rect">
            <a:avLst/>
          </a:prstGeom>
        </p:spPr>
      </p:pic>
      <p:sp>
        <p:nvSpPr>
          <p:cNvPr id="2" name="Oval 1">
            <a:hlinkHover r:id="" action="ppaction://hlinkshowjump?jump=nextslide"/>
          </p:cNvPr>
          <p:cNvSpPr/>
          <p:nvPr/>
        </p:nvSpPr>
        <p:spPr>
          <a:xfrm>
            <a:off x="3957984" y="1974909"/>
            <a:ext cx="1194486" cy="116238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hlinkHover r:id="" action="ppaction://hlinkshowjump?jump=nextslide"/>
          </p:cNvPr>
          <p:cNvSpPr/>
          <p:nvPr/>
        </p:nvSpPr>
        <p:spPr>
          <a:xfrm>
            <a:off x="2809135" y="3479915"/>
            <a:ext cx="978093" cy="1012747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hlinkHover r:id="" action="ppaction://hlinkshowjump?jump=nextslide"/>
          </p:cNvPr>
          <p:cNvSpPr/>
          <p:nvPr/>
        </p:nvSpPr>
        <p:spPr>
          <a:xfrm>
            <a:off x="4272612" y="5024574"/>
            <a:ext cx="902942" cy="91468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n 8">
            <a:hlinkHover r:id="" action="ppaction://hlinkshowjump?jump=nextslide"/>
          </p:cNvPr>
          <p:cNvSpPr/>
          <p:nvPr/>
        </p:nvSpPr>
        <p:spPr>
          <a:xfrm>
            <a:off x="5273533" y="2994135"/>
            <a:ext cx="3528983" cy="3535391"/>
          </a:xfrm>
          <a:prstGeom prst="sun">
            <a:avLst/>
          </a:prstGeom>
          <a:solidFill>
            <a:srgbClr val="F88608"/>
          </a:solidFill>
          <a:ln>
            <a:solidFill>
              <a:srgbClr val="F88608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rot="5400000">
            <a:off x="5723995" y="1971976"/>
            <a:ext cx="156289" cy="16543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6446004" y="547868"/>
            <a:ext cx="183328" cy="23204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ightning Bolt 9">
            <a:hlinkHover r:id="" action="ppaction://hlinkshowjump?jump=lastslide"/>
          </p:cNvPr>
          <p:cNvSpPr/>
          <p:nvPr/>
        </p:nvSpPr>
        <p:spPr>
          <a:xfrm>
            <a:off x="5307525" y="1603066"/>
            <a:ext cx="776321" cy="994139"/>
          </a:xfrm>
          <a:prstGeom prst="lightningBol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Heart 2">
            <a:hlinkHover r:id="" action="ppaction://hlinkshowjump?jump=nextslide"/>
          </p:cNvPr>
          <p:cNvSpPr/>
          <p:nvPr/>
        </p:nvSpPr>
        <p:spPr>
          <a:xfrm>
            <a:off x="7681319" y="1682805"/>
            <a:ext cx="914400" cy="914400"/>
          </a:xfrm>
          <a:prstGeom prst="heart">
            <a:avLst/>
          </a:prstGeom>
          <a:solidFill>
            <a:srgbClr val="F937EB"/>
          </a:solidFill>
          <a:ln>
            <a:solidFill>
              <a:srgbClr val="F937EB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7309869" y="556542"/>
            <a:ext cx="183328" cy="23204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9869" y="2716733"/>
            <a:ext cx="1664352" cy="17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39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 L 0.16598 -0.00671 L -3.88889E-6 0 Z " pathEditMode="relative" rAng="0" ptsTypes="A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99" y="-34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81481E-6 L -0.16007 0.00671 L -2.77778E-7 4.81481E-6 Z " pathEditMode="relative" rAng="0" ptsTypes="AAA">
                                      <p:cBhvr>
                                        <p:cTn id="2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3" y="32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743 L 0 0 Z " pathEditMode="relative" ptsTypes="AAA">
                                      <p:cBhvr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" grpId="0" animBg="1"/>
      <p:bldP spid="7" grpId="0" animBg="1"/>
      <p:bldP spid="8" grpId="0" animBg="1"/>
      <p:bldP spid="9" grpId="0" animBg="1"/>
      <p:bldP spid="10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FAIL!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But you can always try again…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ounded Rectangle 3">
            <a:hlinkClick r:id="" action="ppaction://hlinkshowjump?jump=previousslide"/>
          </p:cNvPr>
          <p:cNvSpPr/>
          <p:nvPr/>
        </p:nvSpPr>
        <p:spPr>
          <a:xfrm>
            <a:off x="282012" y="6127335"/>
            <a:ext cx="1324598" cy="41019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rot="3281186">
            <a:off x="2310744" y="4272897"/>
            <a:ext cx="632388" cy="1333144"/>
          </a:xfrm>
          <a:prstGeom prst="down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80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win!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Give yourself a pat on the back.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Want to play again?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282012" y="6127335"/>
            <a:ext cx="1324598" cy="41019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</a:t>
            </a:r>
            <a:endParaRPr lang="en-US" dirty="0"/>
          </a:p>
        </p:txBody>
      </p:sp>
      <p:sp>
        <p:nvSpPr>
          <p:cNvPr id="6" name="Smiley Face 5"/>
          <p:cNvSpPr/>
          <p:nvPr/>
        </p:nvSpPr>
        <p:spPr>
          <a:xfrm>
            <a:off x="6058968" y="3674692"/>
            <a:ext cx="2538101" cy="2510105"/>
          </a:xfrm>
          <a:prstGeom prst="smileyFace">
            <a:avLst/>
          </a:prstGeom>
          <a:solidFill>
            <a:srgbClr val="EAEF2B"/>
          </a:solidFill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0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126</TotalTime>
  <Words>40</Words>
  <Application>Microsoft Office PowerPoint</Application>
  <PresentationFormat>Letter Paper (8.5x11 in)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Tw Cen MT</vt:lpstr>
      <vt:lpstr>Circuit</vt:lpstr>
      <vt:lpstr>My Maze</vt:lpstr>
      <vt:lpstr>PowerPoint Presentation</vt:lpstr>
      <vt:lpstr>You FAIL!</vt:lpstr>
      <vt:lpstr>You win!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Brandi Hansen</dc:creator>
  <cp:lastModifiedBy>Brandi Hansen</cp:lastModifiedBy>
  <cp:revision>18</cp:revision>
  <dcterms:created xsi:type="dcterms:W3CDTF">2014-10-02T19:15:51Z</dcterms:created>
  <dcterms:modified xsi:type="dcterms:W3CDTF">2014-10-07T19:09:19Z</dcterms:modified>
</cp:coreProperties>
</file>