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6305" autoAdjust="0"/>
  </p:normalViewPr>
  <p:slideViewPr>
    <p:cSldViewPr snapToGrid="0">
      <p:cViewPr varScale="1">
        <p:scale>
          <a:sx n="112" d="100"/>
          <a:sy n="112" d="100"/>
        </p:scale>
        <p:origin x="8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E03D5-D986-48B2-8930-7CA67DCEFC1D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C0500-EAD1-4E57-BE32-91286F35B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290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E03D5-D986-48B2-8930-7CA67DCEFC1D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C0500-EAD1-4E57-BE32-91286F35B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279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E03D5-D986-48B2-8930-7CA67DCEFC1D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C0500-EAD1-4E57-BE32-91286F35B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50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E03D5-D986-48B2-8930-7CA67DCEFC1D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C0500-EAD1-4E57-BE32-91286F35B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786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E03D5-D986-48B2-8930-7CA67DCEFC1D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C0500-EAD1-4E57-BE32-91286F35B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001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E03D5-D986-48B2-8930-7CA67DCEFC1D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C0500-EAD1-4E57-BE32-91286F35B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504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E03D5-D986-48B2-8930-7CA67DCEFC1D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C0500-EAD1-4E57-BE32-91286F35B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731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E03D5-D986-48B2-8930-7CA67DCEFC1D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C0500-EAD1-4E57-BE32-91286F35B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48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E03D5-D986-48B2-8930-7CA67DCEFC1D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C0500-EAD1-4E57-BE32-91286F35B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2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E03D5-D986-48B2-8930-7CA67DCEFC1D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C0500-EAD1-4E57-BE32-91286F35B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633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E03D5-D986-48B2-8930-7CA67DCEFC1D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C0500-EAD1-4E57-BE32-91286F35B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978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5E03D5-D986-48B2-8930-7CA67DCEFC1D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5C0500-EAD1-4E57-BE32-91286F35B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920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hyperlink" Target="http://en.wikipedia.org/wiki/Illuminati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My Maze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Cade Read made this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37058" y="110384"/>
            <a:ext cx="375689" cy="37785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418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9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435836" y="-1"/>
            <a:ext cx="8708164" cy="11964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lowchart: Process 3">
            <a:hlinkHover r:id="" action="ppaction://hlinkshowjump?jump=nextslide"/>
          </p:cNvPr>
          <p:cNvSpPr/>
          <p:nvPr/>
        </p:nvSpPr>
        <p:spPr>
          <a:xfrm rot="5400000">
            <a:off x="5710727" y="3424728"/>
            <a:ext cx="6738360" cy="128187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lowchart: Process 4">
            <a:hlinkHover r:id="" action="ppaction://hlinkshowjump?jump=nextslide"/>
          </p:cNvPr>
          <p:cNvSpPr/>
          <p:nvPr/>
        </p:nvSpPr>
        <p:spPr>
          <a:xfrm>
            <a:off x="0" y="6729813"/>
            <a:ext cx="9015813" cy="128187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lowchart: Process 5">
            <a:hlinkHover r:id="" action="ppaction://hlinkshowjump?jump=nextslide"/>
          </p:cNvPr>
          <p:cNvSpPr/>
          <p:nvPr/>
        </p:nvSpPr>
        <p:spPr>
          <a:xfrm rot="5400000">
            <a:off x="-3317906" y="3324093"/>
            <a:ext cx="6738360" cy="128187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Process 6">
            <a:hlinkHover r:id="" action="ppaction://hlinkshowjump?jump=nextslide"/>
          </p:cNvPr>
          <p:cNvSpPr/>
          <p:nvPr/>
        </p:nvSpPr>
        <p:spPr>
          <a:xfrm>
            <a:off x="925367" y="485585"/>
            <a:ext cx="6738360" cy="128187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lowchart: Process 7">
            <a:hlinkHover r:id="" action="ppaction://hlinkshowjump?jump=nextslide"/>
          </p:cNvPr>
          <p:cNvSpPr/>
          <p:nvPr/>
        </p:nvSpPr>
        <p:spPr>
          <a:xfrm rot="2316552">
            <a:off x="7354418" y="923320"/>
            <a:ext cx="1453960" cy="145529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Process 8">
            <a:hlinkHover r:id="" action="ppaction://hlinkshowjump?jump=nextslide"/>
          </p:cNvPr>
          <p:cNvSpPr/>
          <p:nvPr/>
        </p:nvSpPr>
        <p:spPr>
          <a:xfrm>
            <a:off x="1866218" y="1378396"/>
            <a:ext cx="6738360" cy="128187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lowchart: Process 10">
            <a:hlinkHover r:id="" action="ppaction://hlinkshowjump?jump=nextslide"/>
          </p:cNvPr>
          <p:cNvSpPr/>
          <p:nvPr/>
        </p:nvSpPr>
        <p:spPr>
          <a:xfrm>
            <a:off x="-1" y="485584"/>
            <a:ext cx="4677217" cy="128188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>
            <a:hlinkClick r:id="rId2"/>
            <a:hlinkHover r:id="rId2"/>
          </p:cNvPr>
          <p:cNvSpPr/>
          <p:nvPr/>
        </p:nvSpPr>
        <p:spPr>
          <a:xfrm>
            <a:off x="6431228" y="613772"/>
            <a:ext cx="883972" cy="764624"/>
          </a:xfrm>
          <a:prstGeom prst="triangl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4" name="Flowchart: Process 13">
            <a:hlinkHover r:id="" action="ppaction://hlinkshowjump?jump=nextslide"/>
          </p:cNvPr>
          <p:cNvSpPr/>
          <p:nvPr/>
        </p:nvSpPr>
        <p:spPr>
          <a:xfrm>
            <a:off x="512748" y="1744341"/>
            <a:ext cx="8503065" cy="128187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http://images.clipartpanda.com/eye-clip-art-1384151134.png">
            <a:hlinkHover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938" y="810189"/>
            <a:ext cx="728551" cy="490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Flowchart: Process 15">
            <a:hlinkHover r:id="" action="ppaction://hlinkshowjump?jump=nextslide"/>
          </p:cNvPr>
          <p:cNvSpPr/>
          <p:nvPr/>
        </p:nvSpPr>
        <p:spPr>
          <a:xfrm>
            <a:off x="64093" y="3153247"/>
            <a:ext cx="8503065" cy="128187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lowchart: Process 17">
            <a:hlinkHover r:id="" action="ppaction://hlinkshowjump?jump=nextslide"/>
          </p:cNvPr>
          <p:cNvSpPr/>
          <p:nvPr/>
        </p:nvSpPr>
        <p:spPr>
          <a:xfrm>
            <a:off x="512747" y="3533623"/>
            <a:ext cx="8503065" cy="128187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2" descr="http://i.ytimg.com/vi/0o6n55poZGA/hqdefault.jpg">
            <a:hlinkClick r:id="" action="ppaction://hlinkshowjump?jump=nextslide"/>
            <a:hlinkHover r:id="" action="ppaction://hlinkshowjump?jump=nextslide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31" t="11640" r="18694" b="13861"/>
          <a:stretch/>
        </p:blipFill>
        <p:spPr bwMode="auto">
          <a:xfrm>
            <a:off x="5519588" y="2198897"/>
            <a:ext cx="547925" cy="604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AutoShape 4" descr="Image result for mlg dorit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6" descr="Image result for mlg dorito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7" name="Picture 16">
            <a:hlinkHover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5"/>
          <a:srcRect l="14599" t="4901" r="14319" b="7054"/>
          <a:stretch/>
        </p:blipFill>
        <p:spPr>
          <a:xfrm>
            <a:off x="1929055" y="2097274"/>
            <a:ext cx="588105" cy="728448"/>
          </a:xfrm>
          <a:prstGeom prst="rect">
            <a:avLst/>
          </a:prstGeom>
        </p:spPr>
      </p:pic>
      <p:pic>
        <p:nvPicPr>
          <p:cNvPr id="19" name="Picture 18">
            <a:hlinkHover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6"/>
          <a:srcRect l="40569" t="2837" r="38235" b="8508"/>
          <a:stretch/>
        </p:blipFill>
        <p:spPr>
          <a:xfrm>
            <a:off x="3783365" y="1907743"/>
            <a:ext cx="470018" cy="999857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137058" y="110384"/>
            <a:ext cx="375689" cy="377857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6366985">
            <a:off x="-924784" y="4917278"/>
            <a:ext cx="2819340" cy="46417"/>
          </a:xfrm>
          <a:prstGeom prst="rect">
            <a:avLst/>
          </a:prstGeom>
          <a:solidFill>
            <a:srgbClr val="FFFF00"/>
          </a:solidFill>
        </p:spPr>
      </p:pic>
      <p:sp>
        <p:nvSpPr>
          <p:cNvPr id="22" name="Flowchart: Process 21">
            <a:hlinkHover r:id="" action="ppaction://hlinkshowjump?jump=nextslide"/>
          </p:cNvPr>
          <p:cNvSpPr/>
          <p:nvPr/>
        </p:nvSpPr>
        <p:spPr>
          <a:xfrm rot="9776170" flipV="1">
            <a:off x="272333" y="5367064"/>
            <a:ext cx="5894673" cy="92637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lowchart: Process 22">
            <a:hlinkHover r:id="" action="ppaction://hlinkshowjump?jump=nextslide"/>
          </p:cNvPr>
          <p:cNvSpPr/>
          <p:nvPr/>
        </p:nvSpPr>
        <p:spPr>
          <a:xfrm rot="9776170" flipV="1">
            <a:off x="496619" y="5839745"/>
            <a:ext cx="5894673" cy="92637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lowchart: Process 26">
            <a:hlinkHover r:id="" action="ppaction://hlinkshowjump?jump=nextslide"/>
          </p:cNvPr>
          <p:cNvSpPr/>
          <p:nvPr/>
        </p:nvSpPr>
        <p:spPr>
          <a:xfrm rot="3197694" flipV="1">
            <a:off x="5806518" y="5848333"/>
            <a:ext cx="2162784" cy="75458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" descr="https://encrypted-tbn1.gstatic.com/images?q=tbn:ANd9GcTxqWYNuSS_zjvIX4JX-d4eFhThgke7w21kOyxDQB_X4cR5peHw">
            <a:hlinkHover r:id="" action="ppaction://hlinkshowjump?jump=lastslide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446" y="4073292"/>
            <a:ext cx="1839327" cy="1193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Flowchart: Process 27">
            <a:hlinkHover r:id="" action="ppaction://hlinkshowjump?jump=nextslide"/>
          </p:cNvPr>
          <p:cNvSpPr/>
          <p:nvPr/>
        </p:nvSpPr>
        <p:spPr>
          <a:xfrm rot="12847480">
            <a:off x="5896812" y="4973756"/>
            <a:ext cx="1541412" cy="45719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 descr="http://img.4plebs.org/boards/s4s/image/1385/13/1385136139955.png">
            <a:hlinkHover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5412" y="2058854"/>
            <a:ext cx="967924" cy="944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6793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8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42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99 0.075 L 0.00139 0.56644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0" y="245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qwipster.net/nacholib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933" y="1512798"/>
            <a:ext cx="2419350" cy="86677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37058" y="110384"/>
            <a:ext cx="375689" cy="37785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53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7058" y="110384"/>
            <a:ext cx="375689" cy="37785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79662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89458" y="262784"/>
            <a:ext cx="375689" cy="37785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4605" y="192966"/>
            <a:ext cx="4200525" cy="59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074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138</TotalTime>
  <Words>6</Words>
  <Application>Microsoft Office PowerPoint</Application>
  <PresentationFormat>Letter Paper (8.5x11 in)</PresentationFormat>
  <Paragraphs>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My Maze </vt:lpstr>
      <vt:lpstr>PowerPoint Presentation</vt:lpstr>
      <vt:lpstr>PowerPoint Presentation</vt:lpstr>
      <vt:lpstr>PowerPoint Presentation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Maze</dc:title>
  <dc:creator>Cade Read</dc:creator>
  <cp:lastModifiedBy>Cade Read</cp:lastModifiedBy>
  <cp:revision>20</cp:revision>
  <dcterms:created xsi:type="dcterms:W3CDTF">2015-03-10T19:01:59Z</dcterms:created>
  <dcterms:modified xsi:type="dcterms:W3CDTF">2015-03-16T19:35:49Z</dcterms:modified>
</cp:coreProperties>
</file>