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0" r:id="rId5"/>
    <p:sldId id="261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ndler Bodily" initials="CB" lastIdx="1" clrIdx="0">
    <p:extLst>
      <p:ext uri="{19B8F6BF-5375-455C-9EA6-DF929625EA0E}">
        <p15:presenceInfo xmlns:p15="http://schemas.microsoft.com/office/powerpoint/2012/main" userId="S-1-5-21-2433786201-1653911975-1980775234-279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5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41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82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2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1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5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2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9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9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85E16-D3E3-4CDE-B2D3-250F7942CFF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F3F9D-BA39-41C3-96A6-76D53DB1A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98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Down Ribbon 4">
            <a:hlinkClick r:id="" action="ppaction://hlinkshowjump?jump=nextslide"/>
          </p:cNvPr>
          <p:cNvSpPr/>
          <p:nvPr/>
        </p:nvSpPr>
        <p:spPr>
          <a:xfrm>
            <a:off x="6819544" y="487110"/>
            <a:ext cx="1598063" cy="572569"/>
          </a:xfrm>
          <a:prstGeom prst="ellipseRibb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Here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27195" y="2241693"/>
            <a:ext cx="49401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C00000"/>
                </a:solidFill>
                <a:latin typeface="Chiller" panose="04020404031007020602" pitchFamily="82" charset="0"/>
              </a:rPr>
              <a:t>THE MAZE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41" y="3776503"/>
            <a:ext cx="3116015" cy="29268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47872" y="3853415"/>
            <a:ext cx="2717563" cy="26263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89" y="3853415"/>
            <a:ext cx="2494987" cy="245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Down Ribbon 4"/>
          <p:cNvSpPr/>
          <p:nvPr/>
        </p:nvSpPr>
        <p:spPr>
          <a:xfrm>
            <a:off x="7002609" y="487110"/>
            <a:ext cx="1414998" cy="572569"/>
          </a:xfrm>
          <a:prstGeom prst="ellipseRibb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Here</a:t>
            </a:r>
            <a:endParaRPr lang="en-US" dirty="0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9144000" cy="940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-3317907" y="3411909"/>
            <a:ext cx="6763997" cy="1281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-1" y="6723016"/>
            <a:ext cx="9144000" cy="1349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5724180" y="3395298"/>
            <a:ext cx="6763997" cy="1281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6746007" y="1452785"/>
            <a:ext cx="2269804" cy="1524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899086" y="910078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504987" y="2903123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089534" y="910078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708919" y="2903123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279982" y="910077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2941979" y="2903122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289892" y="2624447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293185" y="1004082"/>
            <a:ext cx="1993045" cy="1728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3852056" y="3991211"/>
            <a:ext cx="5163754" cy="1889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178336" y="213644"/>
            <a:ext cx="581114" cy="273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12504" y="1993043"/>
            <a:ext cx="3331705" cy="940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ptagon 19"/>
          <p:cNvSpPr/>
          <p:nvPr/>
        </p:nvSpPr>
        <p:spPr>
          <a:xfrm>
            <a:off x="147518" y="71702"/>
            <a:ext cx="955332" cy="924819"/>
          </a:xfrm>
          <a:prstGeom prst="heptag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lastslide"/>
              </a:rPr>
              <a:t>Secret</a:t>
            </a:r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3840662" y="347020"/>
            <a:ext cx="128187" cy="1634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494558" y="41791"/>
            <a:ext cx="128187" cy="1634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3146807" y="347020"/>
            <a:ext cx="128187" cy="1634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ie 28">
            <a:hlinkHover r:id="" action="ppaction://hlinkshowjump?jump=nextslide"/>
          </p:cNvPr>
          <p:cNvSpPr/>
          <p:nvPr/>
        </p:nvSpPr>
        <p:spPr>
          <a:xfrm>
            <a:off x="6475241" y="1888985"/>
            <a:ext cx="2359834" cy="2026774"/>
          </a:xfrm>
          <a:prstGeom prst="pie">
            <a:avLst>
              <a:gd name="adj1" fmla="val 19861212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769599" y="105907"/>
            <a:ext cx="128187" cy="1634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2440086" y="452929"/>
            <a:ext cx="128187" cy="1634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88327" y="2636907"/>
            <a:ext cx="1210585" cy="124460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85" y="4076472"/>
            <a:ext cx="3346994" cy="103641"/>
          </a:xfrm>
          <a:prstGeom prst="rect">
            <a:avLst/>
          </a:prstGeom>
        </p:spPr>
      </p:pic>
      <p:cxnSp>
        <p:nvCxnSpPr>
          <p:cNvPr id="38" name="Straight Connector 37">
            <a:hlinkHover r:id="" action="ppaction://hlinkshowjump?jump=nextslide"/>
          </p:cNvPr>
          <p:cNvCxnSpPr>
            <a:stCxn id="24" idx="3"/>
          </p:cNvCxnSpPr>
          <p:nvPr/>
        </p:nvCxnSpPr>
        <p:spPr>
          <a:xfrm flipH="1">
            <a:off x="2674834" y="4085662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hlinkHover r:id="" action="ppaction://hlinkshowjump?jump=nextslide"/>
          </p:cNvPr>
          <p:cNvCxnSpPr/>
          <p:nvPr/>
        </p:nvCxnSpPr>
        <p:spPr>
          <a:xfrm flipH="1">
            <a:off x="2674832" y="4097119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hlinkHover r:id="" action="ppaction://hlinkshowjump?jump=nextslide"/>
          </p:cNvPr>
          <p:cNvCxnSpPr/>
          <p:nvPr/>
        </p:nvCxnSpPr>
        <p:spPr>
          <a:xfrm flipH="1">
            <a:off x="2674830" y="4112356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hlinkHover r:id="" action="ppaction://hlinkshowjump?jump=nextslide"/>
          </p:cNvPr>
          <p:cNvCxnSpPr/>
          <p:nvPr/>
        </p:nvCxnSpPr>
        <p:spPr>
          <a:xfrm flipH="1">
            <a:off x="2686383" y="4126048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hlinkHover r:id="" action="ppaction://hlinkshowjump?jump=nextslide"/>
          </p:cNvPr>
          <p:cNvCxnSpPr/>
          <p:nvPr/>
        </p:nvCxnSpPr>
        <p:spPr>
          <a:xfrm flipH="1">
            <a:off x="2685711" y="4145796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hlinkHover r:id="" action="ppaction://hlinkshowjump?jump=nextslide"/>
          </p:cNvPr>
          <p:cNvCxnSpPr/>
          <p:nvPr/>
        </p:nvCxnSpPr>
        <p:spPr>
          <a:xfrm flipH="1">
            <a:off x="2680269" y="4143552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hlinkHover r:id="" action="ppaction://hlinkshowjump?jump=nextslide"/>
          </p:cNvPr>
          <p:cNvCxnSpPr/>
          <p:nvPr/>
        </p:nvCxnSpPr>
        <p:spPr>
          <a:xfrm flipH="1">
            <a:off x="2682990" y="4180113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hlinkHover r:id="" action="ppaction://hlinkshowjump?jump=nextslide"/>
          </p:cNvPr>
          <p:cNvCxnSpPr/>
          <p:nvPr/>
        </p:nvCxnSpPr>
        <p:spPr>
          <a:xfrm flipH="1">
            <a:off x="2697932" y="4168553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hlinkHover r:id="" action="ppaction://hlinkshowjump?jump=nextslide"/>
          </p:cNvPr>
          <p:cNvCxnSpPr/>
          <p:nvPr/>
        </p:nvCxnSpPr>
        <p:spPr>
          <a:xfrm flipH="1">
            <a:off x="2697932" y="4177641"/>
            <a:ext cx="1177222" cy="2246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886534" y="6282643"/>
            <a:ext cx="817753" cy="14105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145228" y="5379183"/>
            <a:ext cx="1663537" cy="165078"/>
          </a:xfrm>
          <a:prstGeom prst="rect">
            <a:avLst/>
          </a:prstGeom>
        </p:spPr>
      </p:pic>
      <p:pic>
        <p:nvPicPr>
          <p:cNvPr id="50" name="Picture 49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482" y="4564489"/>
            <a:ext cx="1278731" cy="975584"/>
          </a:xfrm>
          <a:prstGeom prst="rect">
            <a:avLst/>
          </a:prstGeom>
        </p:spPr>
      </p:pic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6372859" y="4177641"/>
            <a:ext cx="102382" cy="21547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Pie 51"/>
          <p:cNvSpPr/>
          <p:nvPr/>
        </p:nvSpPr>
        <p:spPr>
          <a:xfrm>
            <a:off x="8028136" y="4223450"/>
            <a:ext cx="897308" cy="880217"/>
          </a:xfrm>
          <a:prstGeom prst="pie">
            <a:avLst>
              <a:gd name="adj1" fmla="val 16237366"/>
              <a:gd name="adj2" fmla="val 1620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rId6" action="ppaction://hlinksldjump"/>
              </a:rPr>
              <a:t>EXIT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>
            <a:off x="7374828" y="4635715"/>
            <a:ext cx="102382" cy="21547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>
            <a:off x="7091709" y="4177641"/>
            <a:ext cx="102382" cy="21547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>
            <a:off x="6695701" y="4601969"/>
            <a:ext cx="102382" cy="21547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7749244" y="4184605"/>
            <a:ext cx="102382" cy="21547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1" y="6094302"/>
            <a:ext cx="692419" cy="692419"/>
          </a:xfrm>
          <a:prstGeom prst="rect">
            <a:avLst/>
          </a:prstGeom>
        </p:spPr>
      </p:pic>
      <p:sp>
        <p:nvSpPr>
          <p:cNvPr id="3" name="Curved Left Arrow 2"/>
          <p:cNvSpPr/>
          <p:nvPr/>
        </p:nvSpPr>
        <p:spPr>
          <a:xfrm rot="5400000">
            <a:off x="7970722" y="5559348"/>
            <a:ext cx="897308" cy="8313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58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C -4.44444E-6 0.0331 -0.03281 0.05996 -0.07256 0.05996 C -0.11944 0.05996 -0.13628 0.03009 -0.1434 0.01204 L -0.15069 -0.01204 C -0.15816 -0.03009 -0.17604 -0.05995 -0.22899 -0.05995 C -0.26302 -0.05995 -0.30138 -0.0331 -0.30138 -1.48148E-6 C -0.30138 0.0331 -0.26302 0.05996 -0.22899 0.05996 C -0.17604 0.05996 -0.15816 0.03009 -0.15069 0.01204 L -0.1434 -0.01204 C -0.13628 -0.03009 -0.11944 -0.05995 -0.07256 -0.05995 C -0.03281 -0.05995 -4.44444E-6 -0.0331 -4.44444E-6 -1.48148E-6 Z " pathEditMode="relative" rAng="0" ptsTypes="AAAAAAAAAAA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6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3.33333E-6 0.00024 C -0.00139 0.00533 -0.00382 0.01621 -0.0066 0.02107 C -0.01684 0.03797 -0.00417 0.01598 -0.0132 0.03473 C -0.01493 0.0382 -0.01702 0.04121 -0.01875 0.04468 C -0.02032 0.04769 -0.0217 0.0507 -0.02344 0.05348 C -0.02431 0.05487 -0.02552 0.05579 -0.02622 0.05718 C -0.02743 0.05903 -0.02795 0.06158 -0.029 0.06343 C -0.02986 0.06482 -0.03108 0.06574 -0.03195 0.06713 C -0.03334 0.06945 -0.03438 0.07223 -0.03559 0.07454 C -0.03629 0.07593 -0.03698 0.07709 -0.0375 0.07848 C -0.03976 0.08449 -0.04063 0.0875 -0.04497 0.09329 C -0.04688 0.09584 -0.04879 0.09815 -0.05052 0.1007 C -0.05243 0.10371 -0.05417 0.10672 -0.05625 0.10949 C -0.05695 0.11065 -0.05816 0.11112 -0.05903 0.11204 C -0.0665 0.12037 -0.05539 0.11065 -0.06736 0.12084 C -0.06893 0.12199 -0.07084 0.12269 -0.07205 0.12454 C -0.07743 0.13149 -0.07223 0.12593 -0.07761 0.1294 C -0.07917 0.13056 -0.08316 0.13473 -0.0842 0.13565 C -0.08611 0.1375 -0.08768 0.13982 -0.08976 0.14074 L -0.09271 0.1419 C -0.09393 0.14306 -0.09514 0.14422 -0.09636 0.14561 C -0.0974 0.14676 -0.09809 0.14838 -0.09914 0.14931 C -0.1 0.15 -0.10104 0.15024 -0.10191 0.1507 C -0.10261 0.15186 -0.10295 0.15348 -0.10382 0.1544 C -0.10486 0.15533 -0.10643 0.15487 -0.10764 0.15556 C -0.10868 0.15625 -0.10938 0.15741 -0.11042 0.15811 C -0.11216 0.15926 -0.11441 0.15903 -0.11598 0.16065 C -0.11789 0.16227 -0.11945 0.16459 -0.1217 0.16551 C -0.13108 0.16968 -0.1165 0.16343 -0.12813 0.16806 C -0.13004 0.16875 -0.13195 0.16991 -0.13386 0.17061 C -0.13629 0.1713 -0.13889 0.17199 -0.14132 0.17315 C -0.1507 0.17732 -0.13611 0.17084 -0.14775 0.17547 C -0.14966 0.17639 -0.15157 0.17732 -0.15348 0.17801 C -0.15591 0.17894 -0.15851 0.1794 -0.16094 0.18056 C -0.17032 0.18473 -0.15573 0.17824 -0.16736 0.18311 C -0.16927 0.1838 -0.17101 0.18519 -0.17309 0.18542 C -0.17622 0.18588 -0.17934 0.18612 -0.18247 0.18681 C -0.18403 0.18704 -0.18559 0.1875 -0.18716 0.18797 C -0.18889 0.18843 -0.1908 0.18866 -0.19271 0.18936 C -0.19393 0.18959 -0.19514 0.19005 -0.19636 0.19051 C -0.1974 0.19074 -0.19827 0.19144 -0.19931 0.19167 C -0.20174 0.19237 -0.20417 0.1926 -0.20677 0.19306 C -0.20851 0.19329 -0.21042 0.19399 -0.21233 0.19422 C -0.21511 0.19468 -0.21789 0.19491 -0.22066 0.19537 C -0.22223 0.19584 -0.22379 0.19653 -0.22535 0.19676 C -0.22848 0.19723 -0.2316 0.19746 -0.23473 0.19792 C -0.23664 0.19838 -0.23854 0.19885 -0.24028 0.19931 C -0.24254 0.19954 -0.24479 0.2 -0.24688 0.20047 C -0.24809 0.2007 -0.24931 0.20139 -0.2507 0.20162 C -0.25278 0.20232 -0.25504 0.20232 -0.25712 0.20301 C -0.25851 0.20324 -0.25973 0.20394 -0.26094 0.20417 C -0.26372 0.20487 -0.2665 0.2051 -0.26927 0.20533 L -0.27674 0.20787 C -0.27813 0.20834 -0.27934 0.20857 -0.28056 0.20926 C -0.2842 0.21088 -0.28351 0.21065 -0.28802 0.21158 C -0.28837 0.21181 -0.28872 0.21158 -0.28889 0.21158 " pathEditMode="relative" rAng="0" ptsTypes="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44" y="1057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-2.77778E-6 -2.96296E-6 C 0.00052 -0.00393 0.00121 -0.00764 0.00174 -0.01134 C 0.00364 -0.02338 0.00191 -0.01435 0.00364 -0.02754 C 0.00434 -0.03287 0.00451 -0.03148 0.00555 -0.03634 C 0.00781 -0.04722 0.00521 -0.03611 0.00746 -0.0449 C 0.00764 -0.04884 0.00781 -0.05254 0.00833 -0.05625 C 0.00885 -0.05949 0.01024 -0.0662 0.01024 -0.0662 C 0.01233 -0.09189 0.00937 -0.06782 0.01302 -0.0824 C 0.01337 -0.08402 0.01562 -0.09745 0.01667 -0.09977 L 0.01858 -0.1037 C 0.01892 -0.10486 0.01927 -0.10602 0.01962 -0.1074 C 0.01996 -0.10902 0.01996 -0.11088 0.02049 -0.11227 C 0.02118 -0.11412 0.02239 -0.11574 0.02326 -0.11736 C 0.02361 -0.11898 0.02396 -0.1206 0.0243 -0.12222 C 0.02448 -0.12361 0.02413 -0.12592 0.02517 -0.12592 C 0.02656 -0.12592 0.02708 -0.12361 0.02795 -0.12222 C 0.0283 -0.11944 0.02847 -0.11643 0.02882 -0.11365 C 0.02917 -0.11227 0.02951 -0.11111 0.02986 -0.10972 C 0.03212 -0.10231 0.03385 -0.09722 0.03542 -0.08981 C 0.03733 -0.08078 0.03837 -0.07129 0.04114 -0.0625 C 0.04583 -0.04629 0.04028 -0.06597 0.04392 -0.05 C 0.04496 -0.0449 0.04635 -0.04004 0.04757 -0.03495 L 0.04861 -0.03125 C 0.04878 -0.02801 0.04896 -0.02453 0.04948 -0.02129 C 0.05 -0.01828 0.05087 -0.01551 0.05139 -0.0125 C 0.05174 -0.01041 0.05191 -0.00833 0.05226 -0.00625 C 0.0526 -0.00509 0.05295 -0.00393 0.0533 -0.00254 C 0.05364 -0.00092 0.05486 0.00787 0.05608 0.01111 C 0.05746 0.01551 0.05781 0.01621 0.05972 0.01991 C 0.06042 0.01852 0.06111 0.01736 0.06163 0.01621 C 0.06319 0.01181 0.06198 0.01227 0.06354 0.00741 C 0.06458 0.00394 0.06597 0.0007 0.06719 -0.00254 L 0.0691 -0.00764 C 0.06944 -0.00926 0.06996 -0.01088 0.06996 -0.0125 C 0.07326 -0.04722 0.06719 -0.00393 0.07187 -0.0625 C 0.07222 -0.06643 0.07378 -0.0699 0.07465 -0.07361 L 0.07569 -0.07731 C 0.07604 -0.07986 0.07604 -0.0824 0.07656 -0.08495 C 0.07691 -0.08657 0.07795 -0.08819 0.07847 -0.08981 C 0.07882 -0.0912 0.07899 -0.09236 0.07934 -0.09352 C 0.08003 -0.09537 0.08021 -0.09745 0.08125 -0.09861 C 0.08229 -0.09977 0.08368 -0.09953 0.08507 -0.09977 C 0.08976 -0.09051 0.0842 -0.10231 0.08785 -0.0912 C 0.08924 -0.0868 0.09132 -0.0831 0.09253 -0.0787 L 0.09618 -0.06365 C 0.09653 -0.06111 0.0967 -0.05856 0.09722 -0.05625 C 0.09861 -0.04814 0.09913 -0.04768 0.10087 -0.04004 C 0.10729 -0.01134 0.10226 -0.03194 0.1066 -0.01504 C 0.10677 -0.01227 0.10694 -0.00926 0.10746 -0.00625 C 0.10868 0.00023 0.10972 0.00116 0.11111 0.00741 C 0.11545 0.02454 0.10833 -0.00046 0.11406 0.01736 C 0.11441 0.01852 0.11458 0.01991 0.11493 0.02107 C 0.11528 0.02269 0.11545 0.02454 0.1158 0.02616 C 0.12135 0.04306 0.11476 0.01783 0.11875 0.03357 C 0.12396 0.01968 0.11979 0.03218 0.12153 -2.96296E-6 C 0.1217 -0.00324 0.12292 -0.01296 0.12344 -0.0162 C 0.12621 -0.04189 0.12135 -0.00185 0.12621 -0.04004 C 0.12639 -0.04259 0.12639 -0.04514 0.12708 -0.04745 C 0.12778 -0.04953 0.12847 -0.05162 0.12899 -0.0537 C 0.12934 -0.05532 0.12951 -0.05717 0.12986 -0.05879 C 0.13021 -0.05995 0.13055 -0.06111 0.1309 -0.0625 C 0.13264 -0.07152 0.13177 -0.07083 0.13455 -0.07731 C 0.13507 -0.0787 0.13559 -0.08009 0.13646 -0.08125 C 0.13715 -0.08217 0.13837 -0.08287 0.13924 -0.08356 C 0.13958 -0.0824 0.13993 -0.08125 0.1401 -0.07986 C 0.14045 -0.07824 0.1408 -0.07662 0.14114 -0.075 C 0.14167 -0.07268 0.14236 -0.07083 0.14305 -0.06875 C 0.14392 -0.06527 0.14618 -0.05578 0.1467 -0.05254 C 0.14757 -0.04745 0.14809 -0.04259 0.14861 -0.0375 L 0.15052 -0.02014 C 0.15087 -0.01365 0.15104 -0.00023 0.15226 0.00741 C 0.15278 0.01042 0.15364 0.0132 0.15417 0.01621 C 0.15451 0.02107 0.15451 0.02616 0.15521 0.03102 C 0.15538 0.03287 0.1566 0.03426 0.15694 0.03611 C 0.15781 0.03982 0.15833 0.04352 0.15885 0.04723 C 0.1592 0.04977 0.15972 0.05463 0.16076 0.05718 C 0.16128 0.05857 0.16198 0.05973 0.16267 0.06111 C 0.16493 0.05186 0.16389 0.05741 0.16267 0.03982 C 0.1625 0.03681 0.16233 0.0338 0.16163 0.03102 C 0.16076 0.02593 0.15885 0.0213 0.15799 0.01621 C 0.15573 0.00417 0.15868 0.01898 0.15521 0.00486 C 0.15469 0.00324 0.15451 0.00162 0.15417 -2.96296E-6 C 0.1533 -0.00416 0.14983 -0.01551 0.14948 -0.0162 C 0.14896 -0.01759 0.14809 -0.01875 0.14774 -0.02014 C 0.14132 -0.03703 0.14983 -0.01666 0.14392 -0.03125 C 0.14271 -0.03426 0.14149 -0.03727 0.1401 -0.04004 C 0.13941 -0.04166 0.13819 -0.04328 0.13733 -0.0449 C 0.13576 -0.04884 0.13385 -0.05439 0.13264 -0.05879 C 0.13194 -0.06111 0.13177 -0.06389 0.1309 -0.0662 C 0.12917 -0.0706 0.1283 -0.07268 0.12708 -0.07731 C 0.12674 -0.07893 0.12639 -0.08078 0.12621 -0.0824 C 0.12587 -0.07152 0.12569 -0.06088 0.12517 -0.05 C 0.12517 -0.04791 0.12448 -0.04583 0.1243 -0.04375 C 0.12396 -0.03958 0.12378 -0.03541 0.12344 -0.03125 C 0.12222 -0.0199 0.12274 -0.02777 0.12153 -0.01875 C 0.11979 -0.00787 0.12135 -0.01481 0.11962 -0.00764 C 0.11927 -0.00046 0.11996 0.00672 0.11875 0.01366 C 0.1184 0.01505 0.11649 0.0125 0.1158 0.01111 C 0.1151 0.00926 0.11528 0.00695 0.11493 0.00486 C 0.11441 0.00116 0.11371 -0.00254 0.11302 -0.00625 C 0.11285 -0.0081 0.11233 -0.00972 0.11215 -0.01134 C 0.1118 -0.01389 0.11163 -0.01643 0.11111 -0.01875 C 0.11076 -0.02129 0.10989 -0.02384 0.10937 -0.02639 C 0.10903 -0.02801 0.10885 -0.02963 0.10833 -0.03125 C 0.10729 -0.03634 0.10538 -0.04097 0.10469 -0.04629 C 0.10434 -0.04884 0.10417 -0.05139 0.10364 -0.0537 C 0.1026 -0.05879 0.10087 -0.06365 0.1 -0.06875 C 0.09965 -0.07037 0.0993 -0.07199 0.09896 -0.07361 C 0.09844 -0.07777 0.09861 -0.0824 0.09722 -0.08611 C 0.09549 -0.09051 0.09427 -0.09352 0.0934 -0.09861 C 0.09305 -0.10069 0.09305 -0.10277 0.09253 -0.10486 C 0.09201 -0.10625 0.09114 -0.10717 0.09062 -0.10856 C 0.0901 -0.10972 0.08993 -0.11111 0.08976 -0.11227 C 0.08819 -0.11157 0.08628 -0.11134 0.08507 -0.10972 C 0.08333 -0.10787 0.08125 -0.10231 0.08125 -0.10231 C 0.0809 -0.09861 0.08073 -0.0949 0.08038 -0.0912 C 0.07969 -0.08472 0.07917 -0.08125 0.07847 -0.075 C 0.07812 -0.05 0.07812 -0.025 0.0776 -2.96296E-6 C 0.07726 0.01297 0.07691 0.00996 0.07569 0.00486 C 0.07535 -0.01759 0.07535 -0.04004 0.07465 -0.0625 C 0.07465 -0.06458 0.07187 -0.07847 0.07187 -0.0787 C 0.0717 -0.07986 0.07066 -0.08588 0.06996 -0.0875 C 0.06892 -0.09004 0.06788 -0.09282 0.06632 -0.0949 C 0.06545 -0.09606 0.06424 -0.09722 0.06354 -0.09861 C 0.05764 -0.11088 0.06215 -0.10532 0.05694 -0.11365 C 0.05555 -0.11574 0.0533 -0.11852 0.05139 -0.1199 C 0.04948 -0.12083 0.04566 -0.12222 0.04566 -0.12222 C 0.04549 -0.1206 0.04514 -0.11898 0.04479 -0.11736 C 0.0441 -0.11389 0.04305 -0.11064 0.04201 -0.1074 C 0.03993 -0.09143 0.04253 -0.10926 0.03733 -0.08495 C 0.03194 -0.05972 0.03871 -0.0912 0.03351 -0.06875 C 0.03299 -0.06574 0.03246 -0.06273 0.03177 -0.05995 C 0.03055 -0.05486 0.02882 -0.05023 0.02795 -0.0449 C 0.0276 -0.04282 0.02743 -0.04074 0.02708 -0.03865 C 0.02483 -0.02754 0.02587 -0.03518 0.02326 -0.025 C 0.02257 -0.02222 0.02239 -0.01898 0.02135 -0.0162 C 0.02049 -0.01365 0.01892 -0.01134 0.01771 -0.00879 C 0.01545 -0.00439 0.01406 -0.00092 0.01024 0.00232 C 0.00625 0.00579 0.00816 0.00394 0.00451 0.00857 C 0.00347 0.0132 0.00364 0.01366 0.00364 0.00996 " pathEditMode="relative" ptsTypes="AAAAAAAAAAAAAAAAAAAAAAAAAAAAAAAAAAAAAAAAAAAAAAAAAAAAAAAAAAAAAAAAAAAAAAAAAAAAAAAAAAAAAAAAAAAAAAAAAAAAAAAAAAAAAAAAAAAAAAAAAAAAAAAAAAAAAAAAAAA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rved Down Ribbon 2">
            <a:hlinkClick r:id="" action="ppaction://hlinkshowjump?jump=previousslide"/>
          </p:cNvPr>
          <p:cNvSpPr/>
          <p:nvPr/>
        </p:nvSpPr>
        <p:spPr>
          <a:xfrm>
            <a:off x="7007551" y="487110"/>
            <a:ext cx="1410056" cy="572569"/>
          </a:xfrm>
          <a:prstGeom prst="ellipseRibb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33144" y="2085174"/>
            <a:ext cx="71528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C00000"/>
                </a:solidFill>
                <a:latin typeface="Chiller" panose="04020404031007020602" pitchFamily="82" charset="0"/>
              </a:rPr>
              <a:t>YA DEAD SON!!</a:t>
            </a:r>
            <a:endParaRPr lang="en-US" sz="9600" b="1" dirty="0">
              <a:solidFill>
                <a:srgbClr val="C00000"/>
              </a:solidFill>
              <a:latin typeface="Chiller" panose="040204040310070206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29" y="3334996"/>
            <a:ext cx="3608462" cy="360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Down Ribbon 4">
            <a:hlinkClick r:id="" action="ppaction://hlinkshowjump?jump=firstslide"/>
          </p:cNvPr>
          <p:cNvSpPr/>
          <p:nvPr/>
        </p:nvSpPr>
        <p:spPr>
          <a:xfrm>
            <a:off x="7007551" y="487110"/>
            <a:ext cx="1410056" cy="572569"/>
          </a:xfrm>
          <a:prstGeom prst="ellipseRibb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627973" y="341832"/>
            <a:ext cx="551203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Earwig Factory" panose="02000400000000000000" pitchFamily="2" charset="0"/>
              </a:rPr>
              <a:t>YOU WIN!! YAYAYAYAYAYAYAYAYAYAYAYAYAYAYAYAYAYAYAYAYAYAYAY</a:t>
            </a:r>
            <a:endParaRPr lang="en-US" sz="6600" dirty="0">
              <a:latin typeface="Earwig Factory" panose="02000400000000000000" pitchFamily="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16" y="4495088"/>
            <a:ext cx="2183567" cy="203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Down Ribbon 4">
            <a:hlinkClick r:id="" action="ppaction://hlinkshowjump?jump=lastslideviewed"/>
          </p:cNvPr>
          <p:cNvSpPr/>
          <p:nvPr/>
        </p:nvSpPr>
        <p:spPr>
          <a:xfrm>
            <a:off x="6973368" y="487110"/>
            <a:ext cx="1444239" cy="572569"/>
          </a:xfrm>
          <a:prstGeom prst="ellipseRibb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794616" y="2153540"/>
            <a:ext cx="6170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  <a:latin typeface="Chiller" panose="04020404031007020602" pitchFamily="82" charset="0"/>
              </a:rPr>
              <a:t>SECRETS KILL!!!</a:t>
            </a:r>
            <a:endParaRPr lang="en-US" sz="7200" dirty="0">
              <a:solidFill>
                <a:srgbClr val="C00000"/>
              </a:solidFill>
              <a:latin typeface="Chiller" panose="04020404031007020602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9" y="380288"/>
            <a:ext cx="8920742" cy="594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1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25</Words>
  <Application>Microsoft Office PowerPoint</Application>
  <PresentationFormat>Letter Paper (8.5x11 in)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Chiller</vt:lpstr>
      <vt:lpstr>Earwig Factory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Chandler Bodily</dc:creator>
  <cp:lastModifiedBy>Chandler Bodily</cp:lastModifiedBy>
  <cp:revision>13</cp:revision>
  <dcterms:created xsi:type="dcterms:W3CDTF">2014-10-02T19:16:02Z</dcterms:created>
  <dcterms:modified xsi:type="dcterms:W3CDTF">2014-10-07T19:03:18Z</dcterms:modified>
</cp:coreProperties>
</file>