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77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38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0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579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26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29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8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27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9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283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29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AFD9D-EACE-409A-9EAF-376FFC0E6A1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00A7C-A4D0-46FA-8886-F6383C6CB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30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MAZE!!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Get to the end without dying! :D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6034" y="5537675"/>
            <a:ext cx="999858" cy="452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2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8763" y="5580404"/>
            <a:ext cx="999858" cy="452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2482553"/>
            <a:ext cx="153824" cy="437544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-8545" y="0"/>
            <a:ext cx="162370" cy="24825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964539" y="0"/>
            <a:ext cx="162370" cy="24825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973085" y="2482552"/>
            <a:ext cx="153824" cy="437544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4492951" y="2377866"/>
            <a:ext cx="149550" cy="88107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4484406" y="-4330584"/>
            <a:ext cx="149550" cy="88107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8557902" y="5856007"/>
            <a:ext cx="216492" cy="59678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753173" y="6244126"/>
            <a:ext cx="216492" cy="59678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2007764" y="5161660"/>
            <a:ext cx="85956" cy="15767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408314" y="4537145"/>
            <a:ext cx="79375" cy="190477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277655" y="2671086"/>
            <a:ext cx="74627" cy="38133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2798533" y="4577698"/>
            <a:ext cx="85956" cy="15767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177700" y="5077679"/>
            <a:ext cx="143551" cy="311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600262" y="5467376"/>
            <a:ext cx="143551" cy="311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148440" y="5902630"/>
            <a:ext cx="143551" cy="311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733265" y="6453067"/>
            <a:ext cx="216492" cy="2513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3435217" y="4833931"/>
            <a:ext cx="69181" cy="19458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3245342" y="6121585"/>
            <a:ext cx="143551" cy="311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929764" y="5710663"/>
            <a:ext cx="143551" cy="311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3235274" y="5301328"/>
            <a:ext cx="143551" cy="311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928375" y="4901118"/>
            <a:ext cx="143551" cy="311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miley Face 1">
            <a:hlinkClick r:id="rId2" action="ppaction://hlinksldjump"/>
          </p:cNvPr>
          <p:cNvSpPr/>
          <p:nvPr/>
        </p:nvSpPr>
        <p:spPr>
          <a:xfrm>
            <a:off x="8527369" y="6288993"/>
            <a:ext cx="398092" cy="37458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4146200" y="3920547"/>
            <a:ext cx="69181" cy="19458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3566822" y="4957980"/>
            <a:ext cx="143551" cy="311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3940639" y="5412181"/>
            <a:ext cx="143551" cy="311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3561128" y="5974405"/>
            <a:ext cx="143551" cy="3115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4495881" y="4760580"/>
            <a:ext cx="69181" cy="19458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4495881" y="3115150"/>
            <a:ext cx="69181" cy="19458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e 2">
            <a:hlinkHover r:id="" action="ppaction://hlinkshowjump?jump=nextslide"/>
          </p:cNvPr>
          <p:cNvSpPr/>
          <p:nvPr/>
        </p:nvSpPr>
        <p:spPr>
          <a:xfrm>
            <a:off x="4005942" y="3238856"/>
            <a:ext cx="352413" cy="436457"/>
          </a:xfrm>
          <a:prstGeom prst="pi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Isosceles Triangle 5">
            <a:hlinkHover r:id="" action="ppaction://hlinkshowjump?jump=nextslide"/>
          </p:cNvPr>
          <p:cNvSpPr/>
          <p:nvPr/>
        </p:nvSpPr>
        <p:spPr>
          <a:xfrm>
            <a:off x="3288799" y="2385590"/>
            <a:ext cx="335949" cy="480537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hlinkHover r:id="" action="ppaction://hlinkshowjump?jump=nextslide"/>
          </p:cNvPr>
          <p:cNvSpPr/>
          <p:nvPr/>
        </p:nvSpPr>
        <p:spPr>
          <a:xfrm>
            <a:off x="2821347" y="2385589"/>
            <a:ext cx="335949" cy="480537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>
            <a:hlinkHover r:id="" action="ppaction://hlinkshowjump?jump=nextslide"/>
          </p:cNvPr>
          <p:cNvSpPr/>
          <p:nvPr/>
        </p:nvSpPr>
        <p:spPr>
          <a:xfrm>
            <a:off x="2220215" y="2385589"/>
            <a:ext cx="335949" cy="480537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>
            <a:hlinkHover r:id="" action="ppaction://hlinkshowjump?jump=nextslide"/>
          </p:cNvPr>
          <p:cNvSpPr/>
          <p:nvPr/>
        </p:nvSpPr>
        <p:spPr>
          <a:xfrm>
            <a:off x="1787057" y="2385588"/>
            <a:ext cx="335949" cy="480537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hlinkHover r:id="" action="ppaction://hlinkshowjump?jump=nextslide"/>
          </p:cNvPr>
          <p:cNvSpPr/>
          <p:nvPr/>
        </p:nvSpPr>
        <p:spPr>
          <a:xfrm>
            <a:off x="1382556" y="2385820"/>
            <a:ext cx="335949" cy="480537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>
            <a:hlinkHover r:id="" action="ppaction://hlinkshowjump?jump=nextslide"/>
          </p:cNvPr>
          <p:cNvSpPr/>
          <p:nvPr/>
        </p:nvSpPr>
        <p:spPr>
          <a:xfrm>
            <a:off x="911973" y="2377045"/>
            <a:ext cx="335949" cy="480537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>
            <a:hlinkHover r:id="" action="ppaction://hlinkshowjump?jump=nextslide"/>
          </p:cNvPr>
          <p:cNvSpPr/>
          <p:nvPr/>
        </p:nvSpPr>
        <p:spPr>
          <a:xfrm>
            <a:off x="474109" y="2369341"/>
            <a:ext cx="335949" cy="480537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575147" y="1111404"/>
            <a:ext cx="61342" cy="39486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092335" y="184553"/>
            <a:ext cx="61342" cy="39486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Pie 42">
            <a:hlinkHover r:id="" action="ppaction://hlinkshowjump?jump=nextslide"/>
          </p:cNvPr>
          <p:cNvSpPr/>
          <p:nvPr/>
        </p:nvSpPr>
        <p:spPr>
          <a:xfrm>
            <a:off x="3856658" y="2256227"/>
            <a:ext cx="690104" cy="645087"/>
          </a:xfrm>
          <a:prstGeom prst="pi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Rectangle 4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4676802" y="2908731"/>
            <a:ext cx="127621" cy="4202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4881574" y="1225216"/>
            <a:ext cx="69181" cy="19458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xplosion 1 6"/>
          <p:cNvSpPr/>
          <p:nvPr/>
        </p:nvSpPr>
        <p:spPr>
          <a:xfrm>
            <a:off x="4005943" y="1469720"/>
            <a:ext cx="842246" cy="786507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2733285" y="-952876"/>
            <a:ext cx="45719" cy="44150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-Point Star 46">
            <a:hlinkHover r:id="" action="ppaction://hlinkshowjump?jump=nextslide"/>
          </p:cNvPr>
          <p:cNvSpPr/>
          <p:nvPr/>
        </p:nvSpPr>
        <p:spPr>
          <a:xfrm>
            <a:off x="3078426" y="1382222"/>
            <a:ext cx="710234" cy="665519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-Point Star 47">
            <a:hlinkHover r:id="" action="ppaction://hlinkshowjump?jump=nextslide"/>
          </p:cNvPr>
          <p:cNvSpPr/>
          <p:nvPr/>
        </p:nvSpPr>
        <p:spPr>
          <a:xfrm>
            <a:off x="2190690" y="1386872"/>
            <a:ext cx="710234" cy="665519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4-Point Star 48">
            <a:hlinkHover r:id="" action="ppaction://hlinkshowjump?jump=nextslide"/>
          </p:cNvPr>
          <p:cNvSpPr/>
          <p:nvPr/>
        </p:nvSpPr>
        <p:spPr>
          <a:xfrm>
            <a:off x="1422646" y="1386871"/>
            <a:ext cx="710234" cy="665519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-Point Star 49">
            <a:hlinkHover r:id="" action="ppaction://hlinkshowjump?jump=nextslide"/>
          </p:cNvPr>
          <p:cNvSpPr/>
          <p:nvPr/>
        </p:nvSpPr>
        <p:spPr>
          <a:xfrm>
            <a:off x="645286" y="1386870"/>
            <a:ext cx="710234" cy="665519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triped Right Arrow 50">
            <a:hlinkHover r:id="" action="ppaction://hlinkshowjump?jump=nextslide"/>
          </p:cNvPr>
          <p:cNvSpPr/>
          <p:nvPr/>
        </p:nvSpPr>
        <p:spPr>
          <a:xfrm>
            <a:off x="590605" y="270367"/>
            <a:ext cx="1597978" cy="792490"/>
          </a:xfrm>
          <a:prstGeom prst="striped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triped Right Arrow 52">
            <a:hlinkHover r:id="" action="ppaction://hlinkshowjump?jump=nextslide"/>
          </p:cNvPr>
          <p:cNvSpPr/>
          <p:nvPr/>
        </p:nvSpPr>
        <p:spPr>
          <a:xfrm>
            <a:off x="2220215" y="284359"/>
            <a:ext cx="1597978" cy="79249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triped Right Arrow 53">
            <a:hlinkHover r:id="" action="ppaction://hlinkshowjump?jump=nextslide"/>
          </p:cNvPr>
          <p:cNvSpPr/>
          <p:nvPr/>
        </p:nvSpPr>
        <p:spPr>
          <a:xfrm>
            <a:off x="3876992" y="256812"/>
            <a:ext cx="1597978" cy="792490"/>
          </a:xfrm>
          <a:prstGeom prst="stripedRightArrow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5841056" y="-957880"/>
            <a:ext cx="45719" cy="44150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triped Right Arrow 55">
            <a:hlinkHover r:id="" action="ppaction://hlinkshowjump?jump=nextslide"/>
          </p:cNvPr>
          <p:cNvSpPr/>
          <p:nvPr/>
        </p:nvSpPr>
        <p:spPr>
          <a:xfrm>
            <a:off x="5592377" y="270367"/>
            <a:ext cx="1597978" cy="79249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Pie 56">
            <a:hlinkHover r:id="" action="ppaction://hlinkshowjump?jump=nextslide"/>
          </p:cNvPr>
          <p:cNvSpPr/>
          <p:nvPr/>
        </p:nvSpPr>
        <p:spPr>
          <a:xfrm>
            <a:off x="7516367" y="367633"/>
            <a:ext cx="567106" cy="623946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Rectangle 5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7303356" y="1397321"/>
            <a:ext cx="59781" cy="34993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ightning Bolt 58">
            <a:hlinkHover r:id="" action="ppaction://hlinkshowjump?jump=nextslide"/>
          </p:cNvPr>
          <p:cNvSpPr/>
          <p:nvPr/>
        </p:nvSpPr>
        <p:spPr>
          <a:xfrm>
            <a:off x="7190355" y="1382222"/>
            <a:ext cx="1337014" cy="855679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Lightning Bolt 59">
            <a:hlinkHover r:id="" action="ppaction://hlinkshowjump?jump=nextslide"/>
          </p:cNvPr>
          <p:cNvSpPr/>
          <p:nvPr/>
        </p:nvSpPr>
        <p:spPr>
          <a:xfrm>
            <a:off x="6340907" y="1683408"/>
            <a:ext cx="1337014" cy="855679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Lightning Bolt 60">
            <a:hlinkHover r:id="" action="ppaction://hlinkshowjump?jump=nextslide"/>
          </p:cNvPr>
          <p:cNvSpPr/>
          <p:nvPr/>
        </p:nvSpPr>
        <p:spPr>
          <a:xfrm>
            <a:off x="5461178" y="1862973"/>
            <a:ext cx="1337014" cy="855679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Lightning Bolt 61">
            <a:hlinkHover r:id="" action="ppaction://hlinkshowjump?jump=nextslide"/>
          </p:cNvPr>
          <p:cNvSpPr/>
          <p:nvPr/>
        </p:nvSpPr>
        <p:spPr>
          <a:xfrm>
            <a:off x="4972310" y="2230054"/>
            <a:ext cx="1337014" cy="855679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Cross 69">
            <a:hlinkHover r:id="" action="ppaction://hlinkshowjump?jump=nextslide"/>
          </p:cNvPr>
          <p:cNvSpPr/>
          <p:nvPr/>
        </p:nvSpPr>
        <p:spPr>
          <a:xfrm>
            <a:off x="4857183" y="3403122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Cross 70">
            <a:hlinkHover r:id="" action="ppaction://hlinkshowjump?jump=nextslide"/>
          </p:cNvPr>
          <p:cNvSpPr/>
          <p:nvPr/>
        </p:nvSpPr>
        <p:spPr>
          <a:xfrm>
            <a:off x="5415803" y="4185120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Cross 71">
            <a:hlinkHover r:id="" action="ppaction://hlinkshowjump?jump=nextslide"/>
          </p:cNvPr>
          <p:cNvSpPr/>
          <p:nvPr/>
        </p:nvSpPr>
        <p:spPr>
          <a:xfrm>
            <a:off x="5972709" y="3373486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Cross 72">
            <a:hlinkHover r:id="" action="ppaction://hlinkshowjump?jump=nextslide"/>
          </p:cNvPr>
          <p:cNvSpPr/>
          <p:nvPr/>
        </p:nvSpPr>
        <p:spPr>
          <a:xfrm>
            <a:off x="6504531" y="4114831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Cross 73">
            <a:hlinkHover r:id="" action="ppaction://hlinkshowjump?jump=nextslide"/>
          </p:cNvPr>
          <p:cNvSpPr/>
          <p:nvPr/>
        </p:nvSpPr>
        <p:spPr>
          <a:xfrm>
            <a:off x="7083027" y="3331123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Cross 74">
            <a:hlinkHover r:id="" action="ppaction://hlinkshowjump?jump=nextslide"/>
          </p:cNvPr>
          <p:cNvSpPr/>
          <p:nvPr/>
        </p:nvSpPr>
        <p:spPr>
          <a:xfrm>
            <a:off x="7677655" y="4130998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Cross 75">
            <a:hlinkHover r:id="" action="ppaction://hlinkshowjump?jump=nextslide"/>
          </p:cNvPr>
          <p:cNvSpPr/>
          <p:nvPr/>
        </p:nvSpPr>
        <p:spPr>
          <a:xfrm>
            <a:off x="4735233" y="4898580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Cross 76">
            <a:hlinkHover r:id="" action="ppaction://hlinkshowjump?jump=nextslide"/>
          </p:cNvPr>
          <p:cNvSpPr/>
          <p:nvPr/>
        </p:nvSpPr>
        <p:spPr>
          <a:xfrm>
            <a:off x="6033702" y="5030347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Cross 77">
            <a:hlinkHover r:id="" action="ppaction://hlinkshowjump?jump=nextslide"/>
          </p:cNvPr>
          <p:cNvSpPr/>
          <p:nvPr/>
        </p:nvSpPr>
        <p:spPr>
          <a:xfrm>
            <a:off x="7155572" y="5091097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Cross 78">
            <a:hlinkHover r:id="" action="ppaction://hlinkshowjump?jump=nextslide"/>
          </p:cNvPr>
          <p:cNvSpPr/>
          <p:nvPr/>
        </p:nvSpPr>
        <p:spPr>
          <a:xfrm>
            <a:off x="5307521" y="5716688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Cross 79">
            <a:hlinkHover r:id="" action="ppaction://hlinkshowjump?jump=nextslide"/>
          </p:cNvPr>
          <p:cNvSpPr/>
          <p:nvPr/>
        </p:nvSpPr>
        <p:spPr>
          <a:xfrm>
            <a:off x="6559546" y="5791379"/>
            <a:ext cx="804235" cy="847098"/>
          </a:xfrm>
          <a:prstGeom prst="plu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>
            <a:off x="8438606" y="5305211"/>
            <a:ext cx="534478" cy="11371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>
            <a:off x="8216552" y="5798966"/>
            <a:ext cx="796278" cy="5859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1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-1.38889E-6 0.2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7 L 2.77778E-7 0.25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7 -0.01458 L 0.02917 0.2354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6 -0.01458 L 0.02916 0.23542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7 L 1.94444E-6 0.25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1 -0.02014 L -0.22431 0.2298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7407E-6 L 1.11111E-6 0.25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5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repeatCount="indefinite" autoRev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5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5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autoRev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5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48148E-6 L -6.11111E-6 1.48148E-6 L 0.01319 0.0125 C 0.01424 0.01342 0.01511 0.01435 0.01615 0.01504 L 0.01892 0.01759 L 0.02188 0.02014 C 0.02239 0.02153 0.02292 0.02291 0.02379 0.02407 C 0.02587 0.02708 0.02813 0.02986 0.03038 0.03287 C 0.03108 0.03379 0.03177 0.03449 0.03229 0.03541 C 0.03368 0.0375 0.0349 0.03958 0.03611 0.04166 C 0.03681 0.04305 0.03733 0.04444 0.03802 0.0456 C 0.04705 0.05903 0.04045 0.04907 0.0467 0.05578 C 0.04896 0.0581 0.05087 0.06111 0.0533 0.06319 C 0.05417 0.06412 0.05521 0.06412 0.05625 0.06458 C 0.06684 0.07106 0.06007 0.06852 0.06754 0.07083 C 0.06858 0.07176 0.06944 0.07268 0.07049 0.07338 C 0.07292 0.07523 0.0757 0.07639 0.07813 0.07847 C 0.08507 0.08472 0.08177 0.08217 0.08767 0.08611 C 0.09184 0.09166 0.09097 0.09028 0.09427 0.09629 C 0.09497 0.09745 0.09566 0.09884 0.09618 0.1 C 0.0967 0.10139 0.0967 0.10278 0.09722 0.10393 C 0.09774 0.10532 0.10156 0.11227 0.10191 0.11273 C 0.10278 0.11365 0.10382 0.11365 0.10486 0.11412 L 0.10955 0.12037 L 0.11059 0.12037 L 0.11632 0.12685 L 0.11337 0.1243 L 0.11528 0.12546 L -6.11111E-6 1.48148E-6 Z " pathEditMode="relative" ptsTypes="AAAAAAAAAAAAAAAAAAAAAAAAAAAAA">
                                      <p:cBhvr>
                                        <p:cTn id="4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05556E-6 1.11111E-6 L -3.05556E-6 0.00023 L 0.0132 0.0125 C 0.01424 0.01342 0.01511 0.01435 0.01615 0.01505 L 0.01893 0.01759 L 0.02188 0.02014 C 0.0224 0.02153 0.02292 0.02292 0.02379 0.02407 C 0.02587 0.02708 0.02813 0.02986 0.03039 0.03287 C 0.03108 0.0338 0.03177 0.03449 0.03229 0.03542 C 0.03368 0.0375 0.0349 0.03958 0.03611 0.04167 C 0.03681 0.04305 0.03733 0.04444 0.03802 0.0456 C 0.04705 0.05903 0.04045 0.04907 0.0467 0.05579 C 0.04896 0.0581 0.05087 0.06111 0.0533 0.06319 C 0.05417 0.06412 0.05521 0.06412 0.05625 0.06458 C 0.06684 0.07106 0.06007 0.06852 0.06754 0.07083 C 0.06858 0.07176 0.06945 0.07268 0.07049 0.07338 C 0.07292 0.07523 0.0757 0.07639 0.07813 0.07847 C 0.08507 0.08472 0.08177 0.08217 0.08768 0.08611 C 0.09184 0.09167 0.09098 0.09028 0.09427 0.0963 C 0.09497 0.09745 0.09566 0.09884 0.09618 0.1 C 0.0967 0.10139 0.0967 0.10278 0.09723 0.10393 C 0.09775 0.10532 0.10157 0.11227 0.10191 0.11273 C 0.10278 0.11366 0.10382 0.11366 0.10486 0.11412 L 0.10955 0.12037 L 0.11059 0.12037 L 0.11632 0.12685 L 0.11337 0.1243 L 0.11528 0.12546 L -3.05556E-6 1.11111E-6 Z " pathEditMode="relative" rAng="0" ptsTypes="AAAAAAAAAAAAAAAAAAAAAAAAAAAAA">
                                      <p:cBhvr>
                                        <p:cTn id="4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6" y="634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48148E-6 L -6.11111E-6 1.48148E-6 L 0.01319 0.0125 C 0.01424 0.01342 0.01511 0.01435 0.01615 0.01504 L 0.01892 0.01759 L 0.02188 0.02014 C 0.02239 0.02153 0.02292 0.02291 0.02379 0.02407 C 0.02587 0.02708 0.02813 0.02986 0.03038 0.03287 C 0.03108 0.03379 0.03177 0.03449 0.03229 0.03541 C 0.03368 0.0375 0.0349 0.03958 0.03611 0.04166 C 0.03681 0.04305 0.03733 0.04444 0.03802 0.0456 C 0.04705 0.05903 0.04045 0.04907 0.0467 0.05578 C 0.04896 0.0581 0.05087 0.06111 0.0533 0.06319 C 0.05417 0.06412 0.05521 0.06412 0.05625 0.06458 C 0.06684 0.07106 0.06007 0.06852 0.06754 0.07083 C 0.06858 0.07176 0.06944 0.07268 0.07049 0.07338 C 0.07292 0.07523 0.0757 0.07639 0.07813 0.07847 C 0.08507 0.08472 0.08177 0.08217 0.08767 0.08611 C 0.09184 0.09166 0.09097 0.09028 0.09427 0.09629 C 0.09497 0.09745 0.09566 0.09884 0.09618 0.1 C 0.0967 0.10139 0.0967 0.10278 0.09722 0.10393 C 0.09774 0.10532 0.10156 0.11227 0.10191 0.11273 C 0.10278 0.11365 0.10382 0.11365 0.10486 0.11412 L 0.10955 0.12037 L 0.11059 0.12037 L 0.11632 0.12685 L 0.11337 0.1243 L 0.11528 0.12546 L -6.11111E-6 1.48148E-6 Z " pathEditMode="relative" ptsTypes="AAAAAAAAAAAAAAAAAAAAAAAAAAAAA">
                                      <p:cBhvr>
                                        <p:cTn id="4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05556E-6 1.11111E-6 L -3.05556E-6 0.00023 L 0.0132 0.0125 C 0.01424 0.01342 0.01511 0.01435 0.01615 0.01505 L 0.01893 0.01759 L 0.02188 0.02014 C 0.0224 0.02153 0.02292 0.02292 0.02379 0.02407 C 0.02587 0.02708 0.02813 0.02986 0.03039 0.03287 C 0.03108 0.0338 0.03177 0.03449 0.03229 0.03542 C 0.03368 0.0375 0.0349 0.03958 0.03611 0.04167 C 0.03681 0.04305 0.03733 0.04444 0.03802 0.0456 C 0.04705 0.05903 0.04045 0.04907 0.0467 0.05579 C 0.04896 0.0581 0.05087 0.06111 0.0533 0.06319 C 0.05417 0.06412 0.05521 0.06412 0.05625 0.06458 C 0.06684 0.07106 0.06007 0.06852 0.06754 0.07083 C 0.06858 0.07176 0.06945 0.07268 0.07049 0.07338 C 0.07292 0.07523 0.0757 0.07639 0.07813 0.07847 C 0.08507 0.08472 0.08177 0.08217 0.08768 0.08611 C 0.09184 0.09167 0.09098 0.09028 0.09427 0.0963 C 0.09497 0.09745 0.09566 0.09884 0.09618 0.1 C 0.0967 0.10139 0.0967 0.10278 0.09723 0.10393 C 0.09775 0.10532 0.10157 0.11227 0.10191 0.11273 C 0.10278 0.11366 0.10382 0.11366 0.10486 0.11412 L 0.10955 0.12037 L 0.11059 0.12037 L 0.11632 0.12685 L 0.11337 0.1243 L 0.11528 0.12546 L -3.05556E-6 1.11111E-6 Z " pathEditMode="relative" rAng="0" ptsTypes="AAAAAAAAAAAAAAAAAAAAAAAAAAAAA">
                                      <p:cBhvr>
                                        <p:cTn id="5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6" y="634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1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1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1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1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3" grpId="0" animBg="1"/>
      <p:bldP spid="7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3" grpId="0" animBg="1"/>
      <p:bldP spid="54" grpId="0" animBg="1"/>
      <p:bldP spid="56" grpId="0" animBg="1"/>
      <p:bldP spid="57" grpId="0" animBg="1"/>
      <p:bldP spid="59" grpId="0" animBg="1"/>
      <p:bldP spid="60" grpId="0" animBg="1"/>
      <p:bldP spid="61" grpId="0" animBg="1"/>
      <p:bldP spid="62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Really!?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54" y="3509963"/>
            <a:ext cx="6858000" cy="1655762"/>
          </a:xfrm>
        </p:spPr>
        <p:txBody>
          <a:bodyPr/>
          <a:lstStyle/>
          <a:p>
            <a:r>
              <a:rPr lang="en-US" dirty="0" smtClean="0"/>
              <a:t>Wow you must suck :D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6034" y="5537675"/>
            <a:ext cx="999858" cy="452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Try</a:t>
            </a:r>
            <a:r>
              <a:rPr lang="en-US" dirty="0" smtClean="0"/>
              <a:t> </a:t>
            </a:r>
            <a:r>
              <a:rPr lang="en-US" dirty="0" smtClean="0">
                <a:hlinkClick r:id="rId2" action="ppaction://hlinksldjump"/>
              </a:rPr>
              <a:t>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32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Congrats!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 made it without dying! 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71672" y="5503492"/>
            <a:ext cx="999858" cy="452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002" y="3172493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77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30</Words>
  <Application>Microsoft Office PowerPoint</Application>
  <PresentationFormat>Letter Paper (8.5x11 in)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MAZE!!</vt:lpstr>
      <vt:lpstr>PowerPoint Presentation</vt:lpstr>
      <vt:lpstr>Really!?</vt:lpstr>
      <vt:lpstr>Congrats! 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MAZE!!</dc:title>
  <dc:creator>Colton Hill</dc:creator>
  <cp:lastModifiedBy>Colton Hill</cp:lastModifiedBy>
  <cp:revision>21</cp:revision>
  <dcterms:created xsi:type="dcterms:W3CDTF">2015-03-10T19:01:51Z</dcterms:created>
  <dcterms:modified xsi:type="dcterms:W3CDTF">2015-03-16T19:38:16Z</dcterms:modified>
</cp:coreProperties>
</file>