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sldIdLst>
    <p:sldId id="256" r:id="rId2"/>
    <p:sldId id="257" r:id="rId3"/>
    <p:sldId id="258" r:id="rId4"/>
    <p:sldId id="259" r:id="rId5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858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803405"/>
            <a:ext cx="73152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632201"/>
            <a:ext cx="73152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32170" y="4323845"/>
            <a:ext cx="2297429" cy="365125"/>
          </a:xfrm>
        </p:spPr>
        <p:txBody>
          <a:bodyPr/>
          <a:lstStyle/>
          <a:p>
            <a:fld id="{C2217D6C-38D2-4865-83AC-BCB07D9FA721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14400" y="4323846"/>
            <a:ext cx="488061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57900" y="1430867"/>
            <a:ext cx="2171700" cy="365125"/>
          </a:xfrm>
        </p:spPr>
        <p:txBody>
          <a:bodyPr/>
          <a:lstStyle/>
          <a:p>
            <a:fld id="{CB5B3E94-5F1E-4BC3-B372-2DD4B515FD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9546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55" y="4697361"/>
            <a:ext cx="7956482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94355" y="977035"/>
            <a:ext cx="7950260" cy="3406972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5516716"/>
            <a:ext cx="7955280" cy="746924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17D6C-38D2-4865-83AC-BCB07D9FA721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B3E94-5F1E-4BC3-B372-2DD4B515FD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0430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753533"/>
            <a:ext cx="795528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649134"/>
            <a:ext cx="7772400" cy="1330852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C2217D6C-38D2-4865-83AC-BCB07D9FA721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CB5B3E94-5F1E-4BC3-B372-2DD4B515FD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8414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351" y="753534"/>
            <a:ext cx="7613650" cy="2756234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977899" y="3509768"/>
            <a:ext cx="7194552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174597"/>
            <a:ext cx="7778752" cy="821265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C2217D6C-38D2-4865-83AC-BCB07D9FA721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79438"/>
            <a:ext cx="4830656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CB5B3E94-5F1E-4BC3-B372-2DD4B515FD74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31458" y="80772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146733" y="302133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470062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124702"/>
            <a:ext cx="7774782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92" y="3648316"/>
            <a:ext cx="7773608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78884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C2217D6C-38D2-4865-83AC-BCB07D9FA721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78884"/>
            <a:ext cx="4830656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CB5B3E94-5F1E-4BC3-B372-2DD4B515FD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75171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171701" y="762000"/>
            <a:ext cx="637793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94361" y="2202080"/>
            <a:ext cx="2560320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94360" y="2904564"/>
            <a:ext cx="2560320" cy="335907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02237" y="2201333"/>
            <a:ext cx="2560320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00781" y="2904068"/>
            <a:ext cx="2560320" cy="335957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89319" y="2192866"/>
            <a:ext cx="2560320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89320" y="2904564"/>
            <a:ext cx="2560320" cy="335907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17D6C-38D2-4865-83AC-BCB07D9FA721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B3E94-5F1E-4BC3-B372-2DD4B515FD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8459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171702" y="762000"/>
            <a:ext cx="6381984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94360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94360" y="2331720"/>
            <a:ext cx="2560320" cy="15073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94360" y="4796103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91873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291872" y="2331720"/>
            <a:ext cx="2560320" cy="1509862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290858" y="4796102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93365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93364" y="2331721"/>
            <a:ext cx="2560320" cy="1508919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93272" y="4796100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17D6C-38D2-4865-83AC-BCB07D9FA721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B3E94-5F1E-4BC3-B372-2DD4B515FD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7863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4360" y="2194560"/>
            <a:ext cx="7955280" cy="406908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17D6C-38D2-4865-83AC-BCB07D9FA721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B3E94-5F1E-4BC3-B372-2DD4B515FD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8602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6590" y="747183"/>
            <a:ext cx="1543050" cy="424867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4360" y="746126"/>
            <a:ext cx="6278035" cy="424973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C2217D6C-38D2-4865-83AC-BCB07D9FA721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CB5B3E94-5F1E-4BC3-B372-2DD4B515FD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51210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17D6C-38D2-4865-83AC-BCB07D9FA721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B3E94-5F1E-4BC3-B372-2DD4B515FD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729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753534"/>
            <a:ext cx="7955280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360" y="3641726"/>
            <a:ext cx="7955281" cy="1354134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C2217D6C-38D2-4865-83AC-BCB07D9FA721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3" cy="365125"/>
          </a:xfrm>
        </p:spPr>
        <p:txBody>
          <a:bodyPr/>
          <a:lstStyle/>
          <a:p>
            <a:fld id="{CB5B3E94-5F1E-4BC3-B372-2DD4B515FD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7997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4360" y="2194560"/>
            <a:ext cx="3910579" cy="40690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2099" y="2194560"/>
            <a:ext cx="3907540" cy="40690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17D6C-38D2-4865-83AC-BCB07D9FA721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B3E94-5F1E-4BC3-B372-2DD4B515FD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6882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1700" y="762000"/>
            <a:ext cx="637794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1279" y="2183802"/>
            <a:ext cx="3683659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4359" y="3132667"/>
            <a:ext cx="3910579" cy="31309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9018" y="2183802"/>
            <a:ext cx="368062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2098" y="3132667"/>
            <a:ext cx="3907541" cy="31309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17D6C-38D2-4865-83AC-BCB07D9FA721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B3E94-5F1E-4BC3-B372-2DD4B515FD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583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17D6C-38D2-4865-83AC-BCB07D9FA721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B3E94-5F1E-4BC3-B372-2DD4B515FD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20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17D6C-38D2-4865-83AC-BCB07D9FA721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B3E94-5F1E-4BC3-B372-2DD4B515FD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8467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1524000"/>
            <a:ext cx="30861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746760"/>
            <a:ext cx="4663440" cy="5516880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3124200"/>
            <a:ext cx="3086100" cy="313944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17D6C-38D2-4865-83AC-BCB07D9FA721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B3E94-5F1E-4BC3-B372-2DD4B515FD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88140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1524000"/>
            <a:ext cx="407573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77524" y="751242"/>
            <a:ext cx="3674234" cy="5512398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3124200"/>
            <a:ext cx="4075730" cy="313944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17D6C-38D2-4865-83AC-BCB07D9FA721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B3E94-5F1E-4BC3-B372-2DD4B515FD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15339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1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08108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71700" y="764373"/>
            <a:ext cx="637794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360" y="2194560"/>
            <a:ext cx="7955280" cy="4069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12230" y="6356351"/>
            <a:ext cx="2137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217D6C-38D2-4865-83AC-BCB07D9FA721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4360" y="6355846"/>
            <a:ext cx="56807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72250" y="381001"/>
            <a:ext cx="19773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5B3E94-5F1E-4BC3-B372-2DD4B515FD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75440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smtClean="0">
                <a:latin typeface="Algerian" panose="04020705040A02060702" pitchFamily="82" charset="0"/>
              </a:rPr>
              <a:t>Horror</a:t>
            </a:r>
            <a:r>
              <a:rPr lang="en-US" dirty="0" smtClean="0"/>
              <a:t> </a:t>
            </a:r>
            <a:r>
              <a:rPr lang="en-US" dirty="0"/>
              <a:t>M</a:t>
            </a:r>
            <a:r>
              <a:rPr lang="en-US" dirty="0" smtClean="0"/>
              <a:t>aze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Oval 3">
            <a:hlinkClick r:id="" action="ppaction://hlinkshowjump?jump=nextslide"/>
          </p:cNvPr>
          <p:cNvSpPr/>
          <p:nvPr/>
        </p:nvSpPr>
        <p:spPr>
          <a:xfrm>
            <a:off x="8118504" y="0"/>
            <a:ext cx="1025496" cy="1025496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803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8118504" y="0"/>
            <a:ext cx="1025496" cy="10254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Hover r:id="" action="ppaction://hlinkshowjump?jump=nextslide"/>
          </p:cNvPr>
          <p:cNvSpPr/>
          <p:nvPr/>
        </p:nvSpPr>
        <p:spPr>
          <a:xfrm rot="16200000">
            <a:off x="4743766" y="3071302"/>
            <a:ext cx="6563170" cy="44438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68887" y="724276"/>
            <a:ext cx="457240" cy="6593080"/>
          </a:xfrm>
          <a:prstGeom prst="rect">
            <a:avLst/>
          </a:prstGeom>
        </p:spPr>
      </p:pic>
      <p:sp>
        <p:nvSpPr>
          <p:cNvPr id="8" name="Sun 7">
            <a:hlinkClick r:id="" action="ppaction://hlinkshowjump?jump=lastslide"/>
            <a:hlinkHover r:id="" action="ppaction://hlinkshowjump?jump=lastslide"/>
          </p:cNvPr>
          <p:cNvSpPr/>
          <p:nvPr/>
        </p:nvSpPr>
        <p:spPr>
          <a:xfrm>
            <a:off x="6308913" y="1203900"/>
            <a:ext cx="658027" cy="632388"/>
          </a:xfrm>
          <a:prstGeom prst="sun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hlinkClick r:id="" action="ppaction://hlinkshowjump?jump=nextslide"/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3810367" y="-2432296"/>
            <a:ext cx="457240" cy="6770385"/>
          </a:xfrm>
          <a:prstGeom prst="rect">
            <a:avLst/>
          </a:prstGeom>
        </p:spPr>
      </p:pic>
      <p:pic>
        <p:nvPicPr>
          <p:cNvPr id="10" name="Picture 9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3791" y="741368"/>
            <a:ext cx="457240" cy="2888478"/>
          </a:xfrm>
          <a:prstGeom prst="rect">
            <a:avLst/>
          </a:prstGeom>
        </p:spPr>
      </p:pic>
      <p:pic>
        <p:nvPicPr>
          <p:cNvPr id="11" name="Picture 10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871671" y="2905569"/>
            <a:ext cx="457240" cy="892997"/>
          </a:xfrm>
          <a:prstGeom prst="rect">
            <a:avLst/>
          </a:prstGeom>
        </p:spPr>
      </p:pic>
      <p:pic>
        <p:nvPicPr>
          <p:cNvPr id="12" name="Picture 11">
            <a:hlinkClick r:id="" action="ppaction://hlinkshowjump?jump=nextslide"/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6790" y="3123448"/>
            <a:ext cx="457240" cy="893076"/>
          </a:xfrm>
          <a:prstGeom prst="rect">
            <a:avLst/>
          </a:prstGeom>
        </p:spPr>
      </p:pic>
      <p:pic>
        <p:nvPicPr>
          <p:cNvPr id="13" name="Picture 12">
            <a:hlinkClick r:id="" action="ppaction://hlinkshowjump?jump=nextslide"/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100290" y="3570025"/>
            <a:ext cx="457240" cy="1350239"/>
          </a:xfrm>
          <a:prstGeom prst="rect">
            <a:avLst/>
          </a:prstGeom>
        </p:spPr>
      </p:pic>
      <p:pic>
        <p:nvPicPr>
          <p:cNvPr id="14" name="Picture 13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8374" y="1181517"/>
            <a:ext cx="457240" cy="1134394"/>
          </a:xfrm>
          <a:prstGeom prst="rect">
            <a:avLst/>
          </a:prstGeom>
        </p:spPr>
      </p:pic>
      <p:pic>
        <p:nvPicPr>
          <p:cNvPr id="15" name="Picture 14">
            <a:hlinkClick r:id="" action="ppaction://hlinkshowjump?jump=nextslide"/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6139038" y="1488007"/>
            <a:ext cx="457240" cy="1198568"/>
          </a:xfrm>
          <a:prstGeom prst="rect">
            <a:avLst/>
          </a:prstGeom>
        </p:spPr>
      </p:pic>
      <p:sp>
        <p:nvSpPr>
          <p:cNvPr id="2" name="Smiley Face 1"/>
          <p:cNvSpPr/>
          <p:nvPr/>
        </p:nvSpPr>
        <p:spPr>
          <a:xfrm>
            <a:off x="6140801" y="5976675"/>
            <a:ext cx="803305" cy="863125"/>
          </a:xfrm>
          <a:prstGeom prst="smileyFac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>
            <a:hlinkClick r:id="" action="ppaction://hlinkshowjump?jump=nextslide"/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3791" y="4463062"/>
            <a:ext cx="457240" cy="2159929"/>
          </a:xfrm>
          <a:prstGeom prst="rect">
            <a:avLst/>
          </a:prstGeom>
        </p:spPr>
      </p:pic>
      <p:pic>
        <p:nvPicPr>
          <p:cNvPr id="17" name="Picture 16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19642" cy="6877228"/>
          </a:xfrm>
          <a:prstGeom prst="rect">
            <a:avLst/>
          </a:prstGeom>
        </p:spPr>
      </p:pic>
      <p:pic>
        <p:nvPicPr>
          <p:cNvPr id="18" name="Picture 17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3053" y="1603445"/>
            <a:ext cx="457240" cy="5236355"/>
          </a:xfrm>
          <a:prstGeom prst="rect">
            <a:avLst/>
          </a:prstGeom>
        </p:spPr>
      </p:pic>
      <p:sp>
        <p:nvSpPr>
          <p:cNvPr id="7" name="Isosceles Triangle 6">
            <a:hlinkHover r:id="" action="ppaction://hlinkshowjump?jump=nextslide"/>
          </p:cNvPr>
          <p:cNvSpPr/>
          <p:nvPr/>
        </p:nvSpPr>
        <p:spPr>
          <a:xfrm rot="15951669">
            <a:off x="6431215" y="253239"/>
            <a:ext cx="730364" cy="264919"/>
          </a:xfrm>
          <a:prstGeom prst="triangl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3656560" y="260705"/>
            <a:ext cx="457240" cy="3151166"/>
          </a:xfrm>
          <a:prstGeom prst="rect">
            <a:avLst/>
          </a:prstGeom>
        </p:spPr>
      </p:pic>
      <p:pic>
        <p:nvPicPr>
          <p:cNvPr id="20" name="Picture 19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4725" y="2315911"/>
            <a:ext cx="457240" cy="3811424"/>
          </a:xfrm>
          <a:prstGeom prst="rect">
            <a:avLst/>
          </a:prstGeom>
        </p:spPr>
      </p:pic>
      <p:sp>
        <p:nvSpPr>
          <p:cNvPr id="21" name="Pie 20">
            <a:hlinkHover r:id="" action="ppaction://hlinkshowjump?jump=nextslide"/>
          </p:cNvPr>
          <p:cNvSpPr/>
          <p:nvPr/>
        </p:nvSpPr>
        <p:spPr>
          <a:xfrm>
            <a:off x="1146898" y="1633872"/>
            <a:ext cx="1103274" cy="1310682"/>
          </a:xfrm>
          <a:prstGeom prst="p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3" name="Lightning Bolt 22">
            <a:hlinkHover r:id="" action="ppaction://hlinkshowjump?jump=nextslide"/>
          </p:cNvPr>
          <p:cNvSpPr/>
          <p:nvPr/>
        </p:nvSpPr>
        <p:spPr>
          <a:xfrm rot="18212750">
            <a:off x="745971" y="6047730"/>
            <a:ext cx="691937" cy="844417"/>
          </a:xfrm>
          <a:prstGeom prst="lightningBol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Lightning Bolt 23">
            <a:hlinkHover r:id="" action="ppaction://hlinkshowjump?jump=nextslide"/>
          </p:cNvPr>
          <p:cNvSpPr/>
          <p:nvPr/>
        </p:nvSpPr>
        <p:spPr>
          <a:xfrm rot="18212750">
            <a:off x="765063" y="5705126"/>
            <a:ext cx="691937" cy="844417"/>
          </a:xfrm>
          <a:prstGeom prst="lightningBol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Lightning Bolt 24">
            <a:hlinkHover r:id="" action="ppaction://hlinkshowjump?jump=nextslide"/>
          </p:cNvPr>
          <p:cNvSpPr/>
          <p:nvPr/>
        </p:nvSpPr>
        <p:spPr>
          <a:xfrm rot="18212750">
            <a:off x="785899" y="5258588"/>
            <a:ext cx="691937" cy="844417"/>
          </a:xfrm>
          <a:prstGeom prst="lightningBol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Lightning Bolt 25">
            <a:hlinkHover r:id="" action="ppaction://hlinkshowjump?jump=nextslide"/>
          </p:cNvPr>
          <p:cNvSpPr/>
          <p:nvPr/>
        </p:nvSpPr>
        <p:spPr>
          <a:xfrm rot="18212750">
            <a:off x="785897" y="4425372"/>
            <a:ext cx="691937" cy="844417"/>
          </a:xfrm>
          <a:prstGeom prst="lightningBol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Lightning Bolt 26">
            <a:hlinkHover r:id="" action="ppaction://hlinkshowjump?jump=nextslide"/>
          </p:cNvPr>
          <p:cNvSpPr/>
          <p:nvPr/>
        </p:nvSpPr>
        <p:spPr>
          <a:xfrm rot="18212750">
            <a:off x="769041" y="5294482"/>
            <a:ext cx="691937" cy="844417"/>
          </a:xfrm>
          <a:prstGeom prst="lightningBol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ame 27">
            <a:hlinkHover r:id="" action="ppaction://hlinkshowjump?jump=nextslide"/>
          </p:cNvPr>
          <p:cNvSpPr/>
          <p:nvPr/>
        </p:nvSpPr>
        <p:spPr>
          <a:xfrm>
            <a:off x="3059316" y="2887012"/>
            <a:ext cx="698588" cy="706353"/>
          </a:xfrm>
          <a:prstGeom prst="fram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9" name="Isosceles Triangle 28">
            <a:hlinkHover r:id="" action="ppaction://hlinkshowjump?jump=nextslide"/>
          </p:cNvPr>
          <p:cNvSpPr/>
          <p:nvPr/>
        </p:nvSpPr>
        <p:spPr>
          <a:xfrm>
            <a:off x="5490263" y="4702905"/>
            <a:ext cx="868812" cy="124768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817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indefinite" accel="50000" decel="50000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6.93889E-18 L -0.71146 -0.00463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573" y="-231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1.48148E-6 L 0.08994 -0.00093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97" y="-46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1.48148E-6 L 0.08993 -0.00093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97" y="-46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493 -0.12384 L 0.075 -0.1247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97" y="-4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99 0.06088 L 0.08594 0.05996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97" y="-46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4.81481E-6 L 0.08994 -0.00092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97" y="-46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repeatCount="indefinite" accel="50000" decel="50000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652 -0.15092 L -0.04652 -0.15092 C -0.04479 -0.14768 -0.04305 -0.14421 -0.04097 -0.14097 C -0.0401 -0.13958 -0.03906 -0.13865 -0.03819 -0.13726 C -0.03541 -0.13217 -0.03281 -0.12569 -0.03073 -0.1199 C -0.02795 -0.1118 -0.02951 -0.11597 -0.02795 -0.10856 C -0.02743 -0.10601 -0.02656 -0.1037 -0.02604 -0.10115 C -0.02534 -0.09791 -0.025 -0.09444 -0.02413 -0.0912 C -0.02343 -0.08773 -0.02205 -0.08472 -0.02135 -0.08125 C -0.01909 -0.07083 -0.01996 -0.06782 -0.01666 -0.05764 C -0.01354 -0.04722 -3.05556E-6 -0.01088 0.00486 -0.00139 C 0.01042 0.00949 0.02136 0.03172 0.02813 0.04213 C 0.03004 0.04514 0.03212 0.04769 0.03368 0.05093 C 0.03525 0.05348 0.03611 0.05672 0.0375 0.05949 C 0.03959 0.06343 0.0441 0.07084 0.0441 0.07084 C 0.04427 0.07199 0.04462 0.07338 0.04497 0.07454 C 0.04549 0.07616 0.04688 0.07755 0.04688 0.0794 C 0.04688 0.08611 0.04479 0.08519 0.04219 0.0882 C 0.0408 0.08982 0.03976 0.09167 0.03837 0.09329 C 0.0375 0.09422 0.03646 0.09468 0.03559 0.09561 C 0.03334 0.09815 0.03125 0.10047 0.029 0.10324 C 0.02552 0.10764 0.02223 0.11227 0.01875 0.1169 C 0.01337 0.12408 0.01181 0.12593 0.0066 0.13426 C 0.00469 0.1375 0.00313 0.14121 0.00104 0.14422 C -0.00069 0.14699 -0.00277 0.14908 -0.00451 0.15186 C -0.0092 0.15903 -0.00937 0.16135 -0.01302 0.16922 C -0.01423 0.17176 -0.01545 0.17431 -0.01666 0.17662 C -0.01753 0.17848 -0.01875 0.17986 -0.01944 0.18172 C -0.02708 0.2 -0.01684 0.17894 -0.02326 0.19167 C -0.02274 0.20047 -0.02586 0.20834 -0.01944 0.21158 C -0.01805 0.21227 -0.01632 0.2125 -0.01475 0.21274 C -0.01093 0.21528 -0.01007 0.21621 -0.00555 0.21783 C -0.00364 0.21852 -0.00173 0.21852 0.00018 0.21899 C 0.00174 0.21945 0.0033 0.21991 0.00486 0.22037 C 0.00643 0.22199 0.00782 0.22385 0.00938 0.22524 C 0.01459 0.22963 0.01025 0.22246 0.01407 0.23033 C 0.01459 0.23334 0.01615 0.2426 0.01598 0.24514 C 0.0158 0.25394 0.01528 0.26274 0.01407 0.2713 C 0.01389 0.27292 0.01285 0.27385 0.01233 0.275 C 0.01059 0.27801 0.00799 0.28241 0.00573 0.28496 C 0.00486 0.28611 0.004 0.28704 0.00295 0.2875 C 0.00174 0.2882 0.00035 0.28843 -0.00086 0.28889 C -0.0085 0.29399 -0.00069 0.28912 -0.00833 0.2926 C -0.00989 0.29329 -0.01146 0.29422 -0.01302 0.29514 C -0.0151 0.29607 -0.01736 0.29676 -0.01944 0.29746 C -0.02083 0.29908 -0.02222 0.30047 -0.02326 0.30255 C -0.025 0.30602 -0.02552 0.31088 -0.02604 0.31505 C -0.02569 0.32246 -0.02621 0.3301 -0.02517 0.3375 C -0.02465 0.34098 -0.02291 0.34422 -0.02135 0.34746 C -0.01892 0.35232 -0.01527 0.35602 -0.01302 0.36111 C -0.01198 0.3632 -0.01128 0.36551 -0.01024 0.36736 C -0.0092 0.36875 -0.00764 0.36968 -0.00642 0.37107 C -0.00312 0.375 -0.00017 0.3794 0.00295 0.38357 C 0.00973 0.3926 0.00608 0.38959 0.0132 0.39352 L 0.02153 0.40209 C 0.02292 0.40348 0.02535 0.40602 0.02535 0.40602 C 0.0257 0.40718 0.02674 0.40857 0.02622 0.40973 C 0.0257 0.41111 0.02101 0.41274 0.01979 0.41343 C 0.01823 0.41412 0.01667 0.41505 0.01511 0.41598 C 0.01407 0.41644 0.0132 0.41644 0.01233 0.41713 C 0.01059 0.41829 0.0092 0.41991 0.00764 0.42084 C 0.00573 0.42199 0.00382 0.42246 0.00191 0.42338 L -0.00086 0.42454 C -0.00173 0.425 -0.00277 0.425 -0.00364 0.42593 C -0.00555 0.42755 -0.00798 0.4294 -0.0092 0.43218 C -0.01146 0.43681 -0.01215 0.44167 -0.01475 0.44584 C -0.01562 0.44723 -0.01684 0.44815 -0.01771 0.44954 C -0.01944 0.45232 -0.02083 0.45533 -0.02239 0.45834 C -0.0217 0.4632 -0.02187 0.46852 -0.02048 0.47315 C -0.01944 0.47662 -0.01597 0.47709 -0.01389 0.47824 C -0.01267 0.47894 -0.01146 0.47986 -0.01024 0.48056 C -0.0092 0.48033 -0.00816 0.4801 -0.00729 0.4794 C -0.0059 0.47801 -0.00468 0.47616 -0.00364 0.47454 C -0.00139 0.47084 0.00469 0.45695 0.00573 0.4544 C 0.00729 0.4507 0.00851 0.44676 0.01042 0.44329 C 0.01233 0.44005 0.01441 0.43681 0.01598 0.43334 C 0.01841 0.42801 0.02014 0.42246 0.02257 0.41713 C 0.02552 0.41065 0.02934 0.4051 0.03195 0.39838 C 0.03525 0.39005 0.03698 0.38056 0.04028 0.37223 C 0.0441 0.36274 0.04931 0.35417 0.0533 0.34491 C 0.05799 0.33426 0.06233 0.32338 0.0665 0.3125 C 0.07657 0.28565 0.08629 0.25834 0.09636 0.23149 C 0.1007 0.21968 0.12761 0.15116 0.13091 0.14051 C 0.14549 0.09352 0.13802 0.11621 0.1533 0.07199 C 0.15469 0.06088 0.15539 0.04954 0.15712 0.03843 C 0.15834 0.03033 0.16077 0.02269 0.16181 0.01482 C 0.16285 0.00602 0.16302 -0.00277 0.16372 -0.01134 C 0.16337 -0.06296 0.16389 -0.11435 0.16268 -0.16597 C 0.16268 -0.16713 0.16094 -0.16736 0.1599 -0.16713 C 0.15886 -0.16689 0.15799 -0.16551 0.15712 -0.16458 C 0.15677 -0.1618 0.1566 -0.15879 0.15625 -0.15601 C 0.15591 -0.15393 0.15556 -0.15185 0.15521 -0.14976 C 0.15348 -0.13449 0.15521 -0.1449 0.1533 -0.13472 C 0.15243 -0.11412 0.15452 -0.09259 0.15052 -0.07245 C 0.1474 -0.05648 0.13889 -0.04328 0.13282 -0.02893 C 0.12882 -0.01967 0.12518 -0.01412 0.11979 -0.00648 C 0.11459 0.00047 0.10573 0.01389 0.09827 0.01968 C 0.09566 0.02176 0.09254 0.02269 0.08976 0.02477 C 0.08837 0.0257 0.0875 0.02755 0.08611 0.02848 C 0.08455 0.0294 0.08299 0.02917 0.08143 0.02963 C 0.08021 0.0301 0.079 0.03056 0.07761 0.03102 C 0.07448 0.03056 0.07136 0.03056 0.06841 0.02963 C 0.06719 0.0294 0.06632 0.02824 0.06545 0.02709 C 0.06337 0.02477 0.06146 0.02153 0.0599 0.01852 C 0.05556 0.00996 0.05816 0.01459 0.05521 0.00486 C 0.05348 -0.00115 0.05087 -0.00671 0.04966 -0.01273 C 0.04723 -0.02384 0.04844 -0.01851 0.04584 -0.02893 C 0.04653 -0.03726 0.04636 -0.0456 0.04775 -0.0537 C 0.04809 -0.05555 0.05417 -0.06597 0.05521 -0.06759 C 0.05834 -0.07176 0.06146 -0.07569 0.06459 -0.07986 C 0.06858 -0.08518 0.06858 -0.08588 0.07396 -0.08981 C 0.07691 -0.09213 0.07986 -0.09537 0.08334 -0.09606 L 0.08889 -0.09745 C 0.09358 -0.09699 0.09844 -0.09768 0.10295 -0.09606 C 0.10695 -0.09467 0.11407 -0.08356 0.11598 -0.07986 C 0.12292 -0.06713 0.12188 -0.06458 0.12726 -0.04884 C 0.13976 -0.01134 0.12691 -0.06365 0.14115 0.01088 C 0.14549 0.0338 0.14688 0.03704 0.14966 0.06088 C 0.15052 0.06875 0.1507 0.07662 0.15157 0.08449 C 0.15348 0.1051 0.15452 0.11436 0.15799 0.13426 C 0.16042 0.14769 0.16216 0.16135 0.16545 0.17408 C 0.16858 0.18635 0.17292 0.19792 0.17483 0.21042 C 0.17639 0.21991 0.17813 0.23195 0.18039 0.24144 C 0.1816 0.24561 0.18316 0.24977 0.1842 0.25394 C 0.18611 0.26158 0.18577 0.26528 0.18802 0.27269 C 0.18872 0.27524 0.18993 0.27755 0.1908 0.2801 C 0.19115 0.28125 0.19115 0.28264 0.19167 0.2838 C 0.19323 0.2875 0.19514 0.28959 0.19723 0.2926 C 0.19827 0.29723 0.19914 0.30162 0.2 0.30625 C 0.20035 0.30741 0.2007 0.3088 0.20104 0.30996 C 0.20157 0.31158 0.20226 0.31343 0.20295 0.31505 C 0.20434 0.31829 0.20591 0.32176 0.20764 0.325 C 0.20834 0.32639 0.20973 0.32709 0.21042 0.32871 C 0.21181 0.33172 0.21302 0.33519 0.21407 0.33866 C 0.21511 0.3419 0.21598 0.34537 0.21684 0.34861 C 0.21719 0.34977 0.21754 0.35116 0.21789 0.35232 C 0.21823 0.3544 0.21841 0.35649 0.21875 0.35857 C 0.21841 0.36852 0.21858 0.37848 0.21789 0.38843 C 0.21771 0.39098 0.21667 0.39352 0.21598 0.39584 C 0.21511 0.39931 0.21389 0.40255 0.2132 0.40602 C 0.21233 0.40949 0.21216 0.41343 0.21129 0.41713 C 0.21059 0.42061 0.2092 0.42361 0.20851 0.42709 C 0.20782 0.43033 0.20747 0.4338 0.2066 0.43704 C 0.20591 0.44005 0.20469 0.44283 0.20382 0.44584 C 0.20313 0.44815 0.20278 0.45093 0.20191 0.45324 C 0.20122 0.45579 0.2 0.45811 0.19914 0.46065 C 0.19618 0.47084 0.20104 0.46065 0.19549 0.47061 C 0.19514 0.47199 0.19497 0.47315 0.19445 0.47454 C 0.19323 0.47755 0.19132 0.48033 0.18889 0.48195 C 0.1875 0.48287 0.18577 0.48264 0.1842 0.48311 C 0.18143 0.48264 0.17813 0.48426 0.17587 0.48195 C 0.17361 0.47986 0.17379 0.47524 0.17292 0.47199 C 0.16997 0.45903 0.16736 0.4463 0.16459 0.43334 C 0.16129 0.40324 0.16146 0.40348 0.15712 0.36968 C 0.15556 0.35857 0.15365 0.34746 0.15243 0.33611 C 0.15018 0.31412 0.14688 0.27014 0.14688 0.27014 C 0.14618 0.20834 0.1467 0.1463 0.14497 0.08449 C 0.14479 0.07848 0.14341 0.0963 0.14219 0.10186 C 0.14028 0.11111 0.13768 0.12014 0.13559 0.1294 C 0.13334 0.13959 0.1316 0.15024 0.129 0.16042 C 0.12622 0.17223 0.1224 0.18357 0.11979 0.19537 C 0.11424 0.21922 0.11268 0.24491 0.10469 0.2676 C 0.09757 0.28843 0.09063 0.30926 0.08334 0.32986 C 0.08143 0.33542 0.07275 0.3588 0.06927 0.36482 C 0.0665 0.36945 0.0599 0.37732 0.0599 0.37732 C 0.02726 0.31204 0.05573 0.37061 0.06372 0.15186 C 0.06407 0.13889 0.06632 0.12616 0.06736 0.1132 C 0.06858 0.09977 0.06893 0.08658 0.07014 0.07338 C 0.07136 0.06065 0.07361 0.04838 0.07483 0.03588 C 0.07604 0.02524 0.07587 0.01412 0.07761 0.00348 C 0.07934 -0.00625 0.08299 -0.01551 0.08507 -0.02523 C 0.08837 -0.03912 0.08785 -0.04537 0.09254 -0.05764 C 0.09427 -0.06157 0.09827 -0.06875 0.09827 -0.06875 C 0.10348 -0.04097 0.09653 -0.08101 0.10104 -0.01898 C 0.10139 -0.01504 0.10278 -0.01134 0.10382 -0.00764 C 0.10643 0.00162 0.10747 0.00417 0.1132 0.01227 C 0.11476 0.01459 0.11667 0.0169 0.11875 0.01852 C 0.12396 0.02223 0.1342 0.02709 0.14028 0.02848 C 0.14375 0.02917 0.14705 0.02917 0.15052 0.02963 C 0.16216 0.02801 0.17379 0.02755 0.18507 0.02477 C 0.18889 0.02385 0.19219 0.02084 0.19549 0.01852 C 0.20278 0.01297 0.21025 0.00787 0.21684 0.00093 C 0.22275 -0.00532 0.22917 -0.01088 0.23473 -0.01759 C 0.24184 -0.02639 0.24844 -0.03611 0.25608 -0.04375 C 0.26216 -0.04976 0.25868 -0.04629 0.2665 -0.05509 C 0.26615 -0.07754 0.26858 -0.10023 0.26545 -0.12222 C 0.26441 -0.12986 0.25851 -0.13472 0.25434 -0.13981 C 0.24184 -0.15439 0.2342 -0.15694 0.21789 -0.16226 C 0.21476 -0.16319 0.21164 -0.16296 0.20851 -0.16342 C 0.20573 -0.16296 0.20261 -0.16365 0.2 -0.16226 C 0.19861 -0.16134 0.19809 -0.15902 0.19723 -0.15717 C 0.19323 -0.14722 0.19306 -0.14351 0.1908 -0.13217 C 0.19045 -0.11643 0.19028 -0.10069 0.18976 -0.08495 C 0.18976 -0.0824 0.18907 -0.07986 0.18889 -0.07754 C 0.18854 -0.07245 0.18854 -0.06736 0.18802 -0.0625 C 0.18681 -0.05393 0.18177 -0.0456 0.17761 -0.04004 C 0.17379 -0.03495 0.16962 -0.02916 0.16545 -0.02523 C 0.16389 -0.02338 0.16164 -0.02291 0.1599 -0.02129 C 0.15591 -0.01828 0.15677 -0.01713 0.15243 -0.01527 C 0.14914 -0.01365 0.14393 -0.0125 0.14028 -0.01134 C 0.13907 -0.01064 0.13785 -0.00949 0.13646 -0.00902 C 0.13403 -0.00787 0.13143 -0.00764 0.129 -0.00648 L 0.12344 -0.00393 C 0.11979 0.00024 0.11389 0.00625 0.11129 0.01227 C 0.11025 0.01459 0.11025 0.01736 0.10938 0.01968 C 0.10886 0.02153 0.10816 0.02292 0.10764 0.02477 C 0.10851 0.03635 0.10886 0.04815 0.11042 0.05949 C 0.11077 0.06204 0.11216 0.06366 0.1132 0.06574 C 0.11424 0.06806 0.12153 0.08287 0.12344 0.08565 C 0.12535 0.08866 0.12726 0.09144 0.129 0.09445 C 0.13073 0.09723 0.13229 0.1 0.13368 0.10324 C 0.13525 0.10625 0.13594 0.10996 0.1375 0.1132 C 0.14202 0.12223 0.13646 0.11088 0.14115 0.12176 C 0.14184 0.12315 0.14254 0.12431 0.14306 0.1257 C 0.14601 0.13727 0.14115 0.11991 0.14688 0.13311 C 0.1474 0.13449 0.14723 0.13658 0.14775 0.13797 C 0.14827 0.13936 0.14896 0.14051 0.14966 0.1419 C 0.15035 0.15 0.15157 0.15741 0.14966 0.16551 C 0.14931 0.16713 0.14775 0.16806 0.14688 0.16922 C 0.14618 0.1713 0.14549 0.17338 0.14497 0.17547 C 0.14011 0.19306 0.14584 0.17361 0.14115 0.18912 C 0.14098 0.19213 0.14028 0.19491 0.14028 0.19792 C 0.14028 0.20741 0.14028 0.21713 0.14115 0.22662 C 0.1415 0.22894 0.14289 0.23079 0.1441 0.23264 C 0.14723 0.23797 0.15104 0.24144 0.15521 0.24514 C 0.15764 0.24746 0.16007 0.24954 0.16268 0.25139 C 0.17292 0.25857 0.17118 0.25463 0.18229 0.26389 C 0.18542 0.26644 0.1908 0.27269 0.1908 0.27269 C 0.19323 0.27848 0.1967 0.2838 0.19827 0.29005 C 0.2007 0.29954 0.19931 0.29514 0.20191 0.30371 C 0.20157 0.30996 0.20243 0.31644 0.20104 0.32246 C 0.20035 0.32524 0.19775 0.32639 0.19636 0.32871 C 0.19497 0.33056 0.1941 0.33311 0.19254 0.33496 C 0.18594 0.34375 0.175 0.35602 0.1665 0.35973 L 0.16372 0.36111 C 0.16216 0.36274 0.16042 0.36412 0.15903 0.36598 C 0.15816 0.36713 0.15782 0.36875 0.15712 0.36968 C 0.15625 0.37084 0.15521 0.3713 0.15434 0.37223 C 0.14983 0.37686 0.14983 0.37778 0.14497 0.38102 C 0.14341 0.38195 0.14184 0.38264 0.14028 0.38357 C 0.13907 0.38426 0.13768 0.38496 0.13646 0.38588 C 0.13559 0.38681 0.13473 0.38774 0.13368 0.38843 C 0.13282 0.38912 0.13177 0.38912 0.13091 0.38982 C 0.12292 0.39445 0.13091 0.39051 0.12448 0.39352 C 0.12344 0.39468 0.12275 0.3963 0.12153 0.39723 C 0.12084 0.39792 0.11979 0.39792 0.11875 0.39838 C 0.11719 0.39931 0.11563 0.39977 0.11407 0.40093 C 0.11233 0.40232 0.11111 0.40463 0.10938 0.40602 C 0.10764 0.40718 0.10556 0.40718 0.10382 0.40834 C 0.09983 0.41135 0.0967 0.41574 0.09254 0.41829 C 0.0908 0.41968 0.08889 0.42084 0.08698 0.42199 C 0.08542 0.42315 0.08403 0.42477 0.08229 0.42593 C 0.07934 0.42801 0.07604 0.42963 0.07292 0.43218 C 0.06962 0.43473 0.06754 0.43681 0.06372 0.4382 C 0.06181 0.43889 0.0599 0.43912 0.05799 0.43959 C 0.04844 0.44375 0.05243 0.44236 0.04584 0.44445 C 0.04306 0.44699 0.04271 0.44769 0.03941 0.44954 C 0.03125 0.45417 0.04063 0.44792 0.03473 0.45209 " pathEditMode="relative" ptsTypes="AAAAAAAAAAAAAAAAAAAAAAAAAAAAAAAAAAAAAAAAAAAAAAAAAAAAAAAAAAAAAAAAAAAAAAAAAAAAAAAAAAAAAAAAAAAAAAAAAAAAAAAAAAAAAAAAAAAAAAAAAAAAAAAAAAAAAAAAAAAAAAAAAAAAAAAAAAAAAAAAAAAAAAAAAAAAAAAAAAAAAAAAAAAAAAAAAAAAAAAAAAAAAAAAAAAAAAAAAAAAAAAAAAAAAAAAAAAAAAAAAAAAAAAAAAAAAAAAAA">
                                      <p:cBhvr>
                                        <p:cTn id="20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979 0.025 L 0.06892 -0.35556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" y="-190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7" grpId="0" animBg="1"/>
      <p:bldP spid="21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8000" dirty="0" smtClean="0">
                <a:latin typeface="Arial Black" panose="020B0A04020102020204" pitchFamily="34" charset="0"/>
              </a:rPr>
              <a:t>you</a:t>
            </a:r>
            <a:r>
              <a:rPr lang="en-US" sz="8000" dirty="0" smtClean="0">
                <a:latin typeface="Arial Black" panose="020B0A04020102020204" pitchFamily="34" charset="0"/>
              </a:rPr>
              <a:t> </a:t>
            </a:r>
            <a:r>
              <a:rPr lang="en-US" sz="8000" dirty="0" smtClean="0">
                <a:latin typeface="Arial Black" panose="020B0A04020102020204" pitchFamily="34" charset="0"/>
              </a:rPr>
              <a:t>be Die</a:t>
            </a:r>
            <a:endParaRPr lang="en-US" sz="8000" dirty="0">
              <a:latin typeface="Arial Black" panose="020B0A040201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9768" y="3509963"/>
            <a:ext cx="6858000" cy="1655762"/>
          </a:xfrm>
        </p:spPr>
        <p:txBody>
          <a:bodyPr/>
          <a:lstStyle/>
          <a:p>
            <a:r>
              <a:rPr lang="en-US" dirty="0" smtClean="0"/>
              <a:t>Try again to leave the </a:t>
            </a:r>
            <a:r>
              <a:rPr lang="en-US" sz="5400" dirty="0" smtClean="0">
                <a:latin typeface="Algerian" panose="04020705040A02060702" pitchFamily="82" charset="0"/>
              </a:rPr>
              <a:t>HORROR</a:t>
            </a:r>
            <a:endParaRPr lang="en-US" sz="5400" dirty="0">
              <a:latin typeface="Algerian" panose="04020705040A02060702" pitchFamily="82" charset="0"/>
            </a:endParaRPr>
          </a:p>
        </p:txBody>
      </p:sp>
      <p:sp>
        <p:nvSpPr>
          <p:cNvPr id="4" name="Oval 3">
            <a:hlinkClick r:id="" action="ppaction://hlinkshowjump?jump=previousslide"/>
          </p:cNvPr>
          <p:cNvSpPr/>
          <p:nvPr/>
        </p:nvSpPr>
        <p:spPr>
          <a:xfrm>
            <a:off x="8118504" y="0"/>
            <a:ext cx="1025496" cy="10254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Arrow 4"/>
          <p:cNvSpPr/>
          <p:nvPr/>
        </p:nvSpPr>
        <p:spPr>
          <a:xfrm>
            <a:off x="5486400" y="0"/>
            <a:ext cx="2401368" cy="1452785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4825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/>
    </mc:Choice>
    <mc:Fallback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End here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210514" y="1025496"/>
            <a:ext cx="1933486" cy="651617"/>
          </a:xfrm>
        </p:spPr>
        <p:txBody>
          <a:bodyPr/>
          <a:lstStyle/>
          <a:p>
            <a:r>
              <a:rPr lang="en-US" dirty="0" smtClean="0"/>
              <a:t>retry</a:t>
            </a:r>
            <a:endParaRPr lang="en-US" dirty="0"/>
          </a:p>
        </p:txBody>
      </p:sp>
      <p:sp>
        <p:nvSpPr>
          <p:cNvPr id="4" name="Oval 3">
            <a:hlinkClick r:id="" action="ppaction://hlinkshowjump?jump=lastslideviewed"/>
          </p:cNvPr>
          <p:cNvSpPr/>
          <p:nvPr/>
        </p:nvSpPr>
        <p:spPr>
          <a:xfrm>
            <a:off x="8118504" y="0"/>
            <a:ext cx="1025496" cy="10254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own Ribbon 6">
            <a:hlinkClick r:id="" action="ppaction://hlinkshowjump?jump=endshow"/>
          </p:cNvPr>
          <p:cNvSpPr/>
          <p:nvPr/>
        </p:nvSpPr>
        <p:spPr>
          <a:xfrm>
            <a:off x="2803021" y="1122363"/>
            <a:ext cx="3264493" cy="1384418"/>
          </a:xfrm>
          <a:prstGeom prst="ribbon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Notched Right Arrow 7"/>
          <p:cNvSpPr/>
          <p:nvPr/>
        </p:nvSpPr>
        <p:spPr>
          <a:xfrm>
            <a:off x="307648" y="336148"/>
            <a:ext cx="2828657" cy="2714701"/>
          </a:xfrm>
          <a:prstGeom prst="notched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triped Right Arrow 8"/>
          <p:cNvSpPr/>
          <p:nvPr/>
        </p:nvSpPr>
        <p:spPr>
          <a:xfrm>
            <a:off x="6981914" y="230736"/>
            <a:ext cx="1068224" cy="794760"/>
          </a:xfrm>
          <a:prstGeom prst="striped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370" y="3606830"/>
            <a:ext cx="9144000" cy="3012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7203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01D17D"/>
      </a:accent1>
      <a:accent2>
        <a:srgbClr val="84C72A"/>
      </a:accent2>
      <a:accent3>
        <a:srgbClr val="E1D126"/>
      </a:accent3>
      <a:accent4>
        <a:srgbClr val="E29932"/>
      </a:accent4>
      <a:accent5>
        <a:srgbClr val="E56526"/>
      </a:accent5>
      <a:accent6>
        <a:srgbClr val="D63731"/>
      </a:accent6>
      <a:hlink>
        <a:srgbClr val="35FA7F"/>
      </a:hlink>
      <a:folHlink>
        <a:srgbClr val="BAFC85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2B2A868B-6BC2-4B3E-98B9-1258F41035D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TC104033937[[fn=Vapor Trail]]</Template>
  <TotalTime>121</TotalTime>
  <Words>15</Words>
  <Application>Microsoft Office PowerPoint</Application>
  <PresentationFormat>Letter Paper (8.5x11 in)</PresentationFormat>
  <Paragraphs>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Algerian</vt:lpstr>
      <vt:lpstr>Arial</vt:lpstr>
      <vt:lpstr>Arial Black</vt:lpstr>
      <vt:lpstr>Century Gothic</vt:lpstr>
      <vt:lpstr>Vapor Trail</vt:lpstr>
      <vt:lpstr>The Horror Maze</vt:lpstr>
      <vt:lpstr>PowerPoint Presentation</vt:lpstr>
      <vt:lpstr>you be Die</vt:lpstr>
      <vt:lpstr>End here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Conner Jones</dc:creator>
  <cp:lastModifiedBy>Conner Jones</cp:lastModifiedBy>
  <cp:revision>13</cp:revision>
  <dcterms:created xsi:type="dcterms:W3CDTF">2014-10-02T19:15:51Z</dcterms:created>
  <dcterms:modified xsi:type="dcterms:W3CDTF">2014-10-07T19:22:40Z</dcterms:modified>
</cp:coreProperties>
</file>