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185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4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8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6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1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94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4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4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5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69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3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DE340-8F1C-4E66-8CE1-CEBD6F8A68A9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2F7B9-4E5E-407F-BA07-3521D14D5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6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>
            <a:hlinkClick r:id="" action="ppaction://hlinkshowjump?jump=nextslide"/>
          </p:cNvPr>
          <p:cNvSpPr/>
          <p:nvPr/>
        </p:nvSpPr>
        <p:spPr>
          <a:xfrm>
            <a:off x="495299" y="4968607"/>
            <a:ext cx="2063541" cy="1689368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916935" y="1134738"/>
            <a:ext cx="9221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Boopee" panose="02000506020000020003" pitchFamily="2" charset="0"/>
              </a:rPr>
              <a:t>The Fun Maze!(:</a:t>
            </a:r>
            <a:endParaRPr lang="en-US" sz="6000" dirty="0">
              <a:solidFill>
                <a:srgbClr val="FF0000"/>
              </a:solidFill>
              <a:latin typeface="Boopee" panose="02000506020000020003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643129">
            <a:off x="5549688" y="4460775"/>
            <a:ext cx="6830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DON’T MESS UP!!!!</a:t>
            </a:r>
            <a:endParaRPr lang="en-US" sz="60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7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/>
          <p:cNvSpPr/>
          <p:nvPr/>
        </p:nvSpPr>
        <p:spPr>
          <a:xfrm>
            <a:off x="380999" y="5638800"/>
            <a:ext cx="1171575" cy="1009650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12192000" cy="1143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14300"/>
            <a:ext cx="133350" cy="67437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724650"/>
            <a:ext cx="12192000" cy="1333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39600" y="0"/>
            <a:ext cx="152400" cy="685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hlinkHover r:id="" action="ppaction://hlinkshowjump?jump=nextslide"/>
          </p:cNvPr>
          <p:cNvCxnSpPr/>
          <p:nvPr/>
        </p:nvCxnSpPr>
        <p:spPr>
          <a:xfrm>
            <a:off x="1638300" y="5804628"/>
            <a:ext cx="2571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hlinkHover r:id="" action="ppaction://hlinkshowjump?jump=nextslide"/>
          </p:cNvPr>
          <p:cNvCxnSpPr/>
          <p:nvPr/>
        </p:nvCxnSpPr>
        <p:spPr>
          <a:xfrm>
            <a:off x="1638300" y="6385652"/>
            <a:ext cx="2895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hlinkHover r:id="" action="ppaction://hlinkshowjump?jump=nextslide"/>
          </p:cNvPr>
          <p:cNvCxnSpPr/>
          <p:nvPr/>
        </p:nvCxnSpPr>
        <p:spPr>
          <a:xfrm>
            <a:off x="3090863" y="6000406"/>
            <a:ext cx="1133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4652052" y="3674152"/>
            <a:ext cx="257175" cy="27622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371725" y="3620277"/>
            <a:ext cx="2162175" cy="10087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4019550" y="3924300"/>
            <a:ext cx="220916" cy="188032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>
            <a:off x="2531069" y="3946162"/>
            <a:ext cx="1057275" cy="1343025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265138" y="5170984"/>
            <a:ext cx="1303298" cy="11820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hlinkHover r:id="" action="ppaction://hlinkshowjump?jump=nextslide"/>
          </p:cNvPr>
          <p:cNvCxnSpPr/>
          <p:nvPr/>
        </p:nvCxnSpPr>
        <p:spPr>
          <a:xfrm flipH="1" flipV="1">
            <a:off x="209550" y="5111957"/>
            <a:ext cx="1428751" cy="6926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1139685" y="3065597"/>
            <a:ext cx="127140" cy="22302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un 24">
            <a:hlinkHover r:id="" action="ppaction://hlinkshowjump?jump=nextslide"/>
          </p:cNvPr>
          <p:cNvSpPr/>
          <p:nvPr/>
        </p:nvSpPr>
        <p:spPr>
          <a:xfrm>
            <a:off x="233196" y="1414488"/>
            <a:ext cx="1319378" cy="1297864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inus 27">
            <a:hlinkHover r:id="" action="ppaction://hlinkshowjump?jump=nextslide"/>
          </p:cNvPr>
          <p:cNvSpPr/>
          <p:nvPr/>
        </p:nvSpPr>
        <p:spPr>
          <a:xfrm rot="20200479">
            <a:off x="51791" y="4774499"/>
            <a:ext cx="934175" cy="335919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inus 28">
            <a:hlinkHover r:id="" action="ppaction://hlinkshowjump?jump=nextslide"/>
          </p:cNvPr>
          <p:cNvSpPr/>
          <p:nvPr/>
        </p:nvSpPr>
        <p:spPr>
          <a:xfrm rot="1152609">
            <a:off x="404859" y="4267218"/>
            <a:ext cx="990953" cy="266142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hlinkHover r:id="" action="ppaction://hlinkshowjump?jump=nextslide"/>
          </p:cNvPr>
          <p:cNvCxnSpPr>
            <a:stCxn id="28" idx="2"/>
          </p:cNvCxnSpPr>
          <p:nvPr/>
        </p:nvCxnSpPr>
        <p:spPr>
          <a:xfrm flipV="1">
            <a:off x="203671" y="2857501"/>
            <a:ext cx="5879" cy="22208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inus 31">
            <a:hlinkHover r:id="" action="ppaction://hlinkshowjump?jump=nextslide"/>
          </p:cNvPr>
          <p:cNvSpPr/>
          <p:nvPr/>
        </p:nvSpPr>
        <p:spPr>
          <a:xfrm rot="20235944">
            <a:off x="60084" y="3780432"/>
            <a:ext cx="891705" cy="291059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Minus 32">
            <a:hlinkHover r:id="" action="ppaction://hlinkshowjump?jump=nextslide"/>
          </p:cNvPr>
          <p:cNvSpPr/>
          <p:nvPr/>
        </p:nvSpPr>
        <p:spPr>
          <a:xfrm rot="1356560">
            <a:off x="492893" y="3220857"/>
            <a:ext cx="776342" cy="299778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24" idx="0"/>
          </p:cNvCxnSpPr>
          <p:nvPr/>
        </p:nvCxnSpPr>
        <p:spPr>
          <a:xfrm flipV="1">
            <a:off x="1203255" y="2726600"/>
            <a:ext cx="2134856" cy="3389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2355256" y="3103782"/>
            <a:ext cx="1285876" cy="548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635624" y="3103782"/>
            <a:ext cx="1155451" cy="528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338111" y="2712352"/>
            <a:ext cx="1442529" cy="911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Minus 7">
            <a:hlinkHover r:id="" action="ppaction://hlinkshowjump?jump=nextslide"/>
          </p:cNvPr>
          <p:cNvSpPr/>
          <p:nvPr/>
        </p:nvSpPr>
        <p:spPr>
          <a:xfrm>
            <a:off x="1805651" y="800055"/>
            <a:ext cx="1851949" cy="439838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inus 9">
            <a:hlinkHover r:id="" action="ppaction://hlinkshowjump?jump=nextslide"/>
          </p:cNvPr>
          <p:cNvSpPr/>
          <p:nvPr/>
        </p:nvSpPr>
        <p:spPr>
          <a:xfrm rot="21066245">
            <a:off x="0" y="555833"/>
            <a:ext cx="2125522" cy="405114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inus 10">
            <a:hlinkHover r:id="" action="ppaction://hlinkshowjump?jump=nextslide"/>
          </p:cNvPr>
          <p:cNvSpPr/>
          <p:nvPr/>
        </p:nvSpPr>
        <p:spPr>
          <a:xfrm>
            <a:off x="1861563" y="1730737"/>
            <a:ext cx="1774061" cy="480422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inus 15">
            <a:hlinkHover r:id="" action="ppaction://hlinkshowjump?jump=nextslide"/>
          </p:cNvPr>
          <p:cNvSpPr/>
          <p:nvPr/>
        </p:nvSpPr>
        <p:spPr>
          <a:xfrm>
            <a:off x="2653514" y="1179392"/>
            <a:ext cx="2626149" cy="622196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inus 16">
            <a:hlinkHover r:id="" action="ppaction://hlinkshowjump?jump=nextslide"/>
          </p:cNvPr>
          <p:cNvSpPr/>
          <p:nvPr/>
        </p:nvSpPr>
        <p:spPr>
          <a:xfrm rot="20578151">
            <a:off x="4168085" y="2888033"/>
            <a:ext cx="4148209" cy="536290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e 18">
            <a:hlinkHover r:id="" action="ppaction://hlinkshowjump?jump=nextslide"/>
          </p:cNvPr>
          <p:cNvSpPr/>
          <p:nvPr/>
        </p:nvSpPr>
        <p:spPr>
          <a:xfrm>
            <a:off x="6060002" y="3908696"/>
            <a:ext cx="1673326" cy="1640768"/>
          </a:xfrm>
          <a:prstGeom prst="pi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Minus 19"/>
          <p:cNvSpPr/>
          <p:nvPr/>
        </p:nvSpPr>
        <p:spPr>
          <a:xfrm rot="165423">
            <a:off x="948875" y="381964"/>
            <a:ext cx="6550925" cy="674425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>
            <a:off x="5288299" y="1414488"/>
            <a:ext cx="1271076" cy="1233417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inus 25">
            <a:hlinkHover r:id="" action="ppaction://hlinkshowjump?jump=nextslide"/>
          </p:cNvPr>
          <p:cNvSpPr/>
          <p:nvPr/>
        </p:nvSpPr>
        <p:spPr>
          <a:xfrm rot="19767113">
            <a:off x="6164017" y="1034198"/>
            <a:ext cx="3247171" cy="729374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inus 26">
            <a:hlinkHover r:id="" action="ppaction://hlinkshowjump?jump=nextslide"/>
          </p:cNvPr>
          <p:cNvSpPr/>
          <p:nvPr/>
        </p:nvSpPr>
        <p:spPr>
          <a:xfrm rot="2832485">
            <a:off x="7828031" y="1236548"/>
            <a:ext cx="4107095" cy="1043198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hlinkHover r:id="" action="ppaction://hlinkshowjump?jump=nextslide"/>
          </p:cNvPr>
          <p:cNvCxnSpPr/>
          <p:nvPr/>
        </p:nvCxnSpPr>
        <p:spPr>
          <a:xfrm>
            <a:off x="7733328" y="2683470"/>
            <a:ext cx="2996970" cy="1477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hlinkClick r:id="" action="ppaction://hlinkshowjump?jump=nextslide"/>
          </p:cNvPr>
          <p:cNvCxnSpPr/>
          <p:nvPr/>
        </p:nvCxnSpPr>
        <p:spPr>
          <a:xfrm flipV="1">
            <a:off x="6896665" y="2757348"/>
            <a:ext cx="1892493" cy="8950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hlinkClick r:id="" action="ppaction://hlinkshowjump?jump=nextslide"/>
          </p:cNvPr>
          <p:cNvCxnSpPr/>
          <p:nvPr/>
        </p:nvCxnSpPr>
        <p:spPr>
          <a:xfrm flipV="1">
            <a:off x="7528167" y="2775883"/>
            <a:ext cx="1312005" cy="1288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hlinkHover r:id="" action="ppaction://hlinkshowjump?jump=nextslide"/>
          </p:cNvPr>
          <p:cNvCxnSpPr/>
          <p:nvPr/>
        </p:nvCxnSpPr>
        <p:spPr>
          <a:xfrm>
            <a:off x="11370839" y="1653187"/>
            <a:ext cx="89578" cy="21115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Minus 45">
            <a:hlinkHover r:id="" action="ppaction://hlinkshowjump?jump=nextslide"/>
          </p:cNvPr>
          <p:cNvSpPr/>
          <p:nvPr/>
        </p:nvSpPr>
        <p:spPr>
          <a:xfrm rot="20507798">
            <a:off x="5786544" y="4681153"/>
            <a:ext cx="6969201" cy="730342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Minus 46">
            <a:hlinkHover r:id="" action="ppaction://hlinkshowjump?jump=nextslide"/>
          </p:cNvPr>
          <p:cNvSpPr/>
          <p:nvPr/>
        </p:nvSpPr>
        <p:spPr>
          <a:xfrm rot="20657523">
            <a:off x="7750128" y="3868497"/>
            <a:ext cx="2966752" cy="761143"/>
          </a:xfrm>
          <a:prstGeom prst="mathMinu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0003809" y="5549464"/>
            <a:ext cx="165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MouseOver r:id="" action="ppaction://hlinkshowjump?jump=lastslide"/>
              </a:rPr>
              <a:t>FINSIH!!!!(: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0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112E-17 1.11022E-16 L 0.00117 -0.01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94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45833E-6 4.07407E-6 L 0.00091 0.1236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60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6.25E-7 1.48148E-6 L 0.06888 0.068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340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1" presetClass="exit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wheel(1)">
                                      <p:cBhvr>
                                        <p:cTn id="16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8" grpId="0" animBg="1"/>
      <p:bldP spid="11" grpId="0" animBg="1"/>
      <p:bldP spid="19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>
            <a:hlinkClick r:id="" action="ppaction://hlinkshowjump?jump=previousslide"/>
          </p:cNvPr>
          <p:cNvSpPr/>
          <p:nvPr/>
        </p:nvSpPr>
        <p:spPr>
          <a:xfrm>
            <a:off x="671568" y="5362575"/>
            <a:ext cx="2052581" cy="1324663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</a:t>
            </a:r>
            <a:r>
              <a:rPr lang="en-US" dirty="0" smtClean="0">
                <a:hlinkClick r:id="" action="ppaction://hlinkshowjump?jump=previousslide"/>
              </a:rPr>
              <a:t>Again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827" y="773631"/>
            <a:ext cx="7010721" cy="525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2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/>
          <p:cNvSpPr/>
          <p:nvPr/>
        </p:nvSpPr>
        <p:spPr>
          <a:xfrm>
            <a:off x="618129" y="4403535"/>
            <a:ext cx="2520856" cy="2454465"/>
          </a:xfrm>
          <a:prstGeom prst="strip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hlinkMouseOver r:id="" action="ppaction://hlinkshowjump?jump=firstslide"/>
              </a:rPr>
              <a:t>Do</a:t>
            </a:r>
            <a:r>
              <a:rPr lang="en-US" dirty="0" smtClean="0">
                <a:solidFill>
                  <a:schemeClr val="bg1"/>
                </a:solidFill>
              </a:rPr>
              <a:t> it again!(: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19869" y="1801504"/>
            <a:ext cx="83251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Juice ITC" panose="04040403040A02020202" pitchFamily="82" charset="0"/>
              </a:rPr>
              <a:t>Good Job! You finished the maze!(:</a:t>
            </a:r>
            <a:endParaRPr lang="en-US" sz="9600" dirty="0">
              <a:latin typeface="Juice ITC" panose="04040403040A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8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26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Boopee</vt:lpstr>
      <vt:lpstr>Calibri</vt:lpstr>
      <vt:lpstr>Calibri Light</vt:lpstr>
      <vt:lpstr>Chiller</vt:lpstr>
      <vt:lpstr>Juice ITC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Emilee Auvinen</dc:creator>
  <cp:lastModifiedBy>Emilee Auvinen</cp:lastModifiedBy>
  <cp:revision>13</cp:revision>
  <dcterms:created xsi:type="dcterms:W3CDTF">2014-10-03T19:17:09Z</dcterms:created>
  <dcterms:modified xsi:type="dcterms:W3CDTF">2014-10-07T19:39:20Z</dcterms:modified>
</cp:coreProperties>
</file>