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59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0ED14-B8B9-4DD9-B6D2-190991DA10B7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A788-9536-4700-AC7A-F16E500F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214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0ED14-B8B9-4DD9-B6D2-190991DA10B7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A788-9536-4700-AC7A-F16E500F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790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0ED14-B8B9-4DD9-B6D2-190991DA10B7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A788-9536-4700-AC7A-F16E500F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494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0ED14-B8B9-4DD9-B6D2-190991DA10B7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A788-9536-4700-AC7A-F16E500F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520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0ED14-B8B9-4DD9-B6D2-190991DA10B7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A788-9536-4700-AC7A-F16E500F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0ED14-B8B9-4DD9-B6D2-190991DA10B7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A788-9536-4700-AC7A-F16E500F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119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0ED14-B8B9-4DD9-B6D2-190991DA10B7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A788-9536-4700-AC7A-F16E500F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072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0ED14-B8B9-4DD9-B6D2-190991DA10B7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A788-9536-4700-AC7A-F16E500F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3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0ED14-B8B9-4DD9-B6D2-190991DA10B7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A788-9536-4700-AC7A-F16E500F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81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0ED14-B8B9-4DD9-B6D2-190991DA10B7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A788-9536-4700-AC7A-F16E500F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89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0ED14-B8B9-4DD9-B6D2-190991DA10B7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A788-9536-4700-AC7A-F16E500F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157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0ED14-B8B9-4DD9-B6D2-190991DA10B7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1A788-9536-4700-AC7A-F16E500F0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314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741326"/>
            <a:ext cx="6858000" cy="1790700"/>
          </a:xfrm>
        </p:spPr>
        <p:txBody>
          <a:bodyPr/>
          <a:lstStyle/>
          <a:p>
            <a:r>
              <a:rPr lang="en-US" dirty="0" smtClean="0"/>
              <a:t>THE MAGNIFICENT MAZE!!!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GABRIELA AGUAYO</a:t>
            </a:r>
            <a:endParaRPr lang="en-US" dirty="0"/>
          </a:p>
        </p:txBody>
      </p:sp>
      <p:sp>
        <p:nvSpPr>
          <p:cNvPr id="4" name="5-Point Star 3">
            <a:hlinkClick r:id="rId2" action="ppaction://hlinksldjump"/>
          </p:cNvPr>
          <p:cNvSpPr/>
          <p:nvPr/>
        </p:nvSpPr>
        <p:spPr>
          <a:xfrm>
            <a:off x="3995159" y="521294"/>
            <a:ext cx="1046860" cy="700755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40095" y="163123"/>
            <a:ext cx="1956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Click on star to start!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54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4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Point Star 3"/>
          <p:cNvSpPr/>
          <p:nvPr/>
        </p:nvSpPr>
        <p:spPr>
          <a:xfrm>
            <a:off x="3995159" y="521294"/>
            <a:ext cx="1046860" cy="700755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273" y="1222048"/>
            <a:ext cx="247828" cy="563595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4450504" y="2162086"/>
            <a:ext cx="247828" cy="9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8896172" y="1222041"/>
            <a:ext cx="247828" cy="563595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1735366" y="-513321"/>
            <a:ext cx="247828" cy="371855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6491329" y="-105104"/>
            <a:ext cx="247828" cy="290211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2923514" y="-234387"/>
            <a:ext cx="247828" cy="456089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761868" y="1787622"/>
            <a:ext cx="377501" cy="372111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628903" y="0"/>
            <a:ext cx="247828" cy="1469871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080047" y="1"/>
            <a:ext cx="247828" cy="216400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1001981" y="2311159"/>
            <a:ext cx="247828" cy="1747587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3441753" y="837317"/>
            <a:ext cx="247828" cy="356370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6940425" y="1896755"/>
            <a:ext cx="127194" cy="1623401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6934061" y="2283939"/>
            <a:ext cx="84896" cy="163909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5880807" y="3792629"/>
            <a:ext cx="809780" cy="38065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7323921" y="3963281"/>
            <a:ext cx="82445" cy="102678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7238775" y="4933031"/>
            <a:ext cx="149587" cy="102681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7815724" y="1469870"/>
            <a:ext cx="250576" cy="5140301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347520" y="2495257"/>
            <a:ext cx="527921" cy="385514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5080047" y="5718849"/>
            <a:ext cx="247828" cy="1329827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574418" y="4277115"/>
            <a:ext cx="247828" cy="233305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>
            <a:hlinkHover r:id="" action="ppaction://hlinkshowjump?jump=nextslide"/>
          </p:cNvPr>
          <p:cNvSpPr/>
          <p:nvPr/>
        </p:nvSpPr>
        <p:spPr>
          <a:xfrm rot="16200000">
            <a:off x="5136325" y="4635249"/>
            <a:ext cx="404586" cy="476751"/>
          </a:xfrm>
          <a:prstGeom prst="triangl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>
            <a:hlinkHover r:id="" action="ppaction://hlinkshowjump?jump=nextslide"/>
          </p:cNvPr>
          <p:cNvSpPr/>
          <p:nvPr/>
        </p:nvSpPr>
        <p:spPr>
          <a:xfrm rot="16200000">
            <a:off x="5125954" y="4134932"/>
            <a:ext cx="404586" cy="476751"/>
          </a:xfrm>
          <a:prstGeom prst="triangl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4448085" y="2162087"/>
            <a:ext cx="247828" cy="9144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4104154" y="3801863"/>
            <a:ext cx="247828" cy="1198331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2240303" y="3877055"/>
            <a:ext cx="247828" cy="1540311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ie 22">
            <a:hlinkHover r:id="" action="ppaction://hlinkshowjump?jump=nextslide"/>
          </p:cNvPr>
          <p:cNvSpPr/>
          <p:nvPr/>
        </p:nvSpPr>
        <p:spPr>
          <a:xfrm>
            <a:off x="6079872" y="1507747"/>
            <a:ext cx="1147153" cy="1083292"/>
          </a:xfrm>
          <a:prstGeom prst="pi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Rectangle 5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1777432" y="1795169"/>
            <a:ext cx="377501" cy="372111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4072164" y="1773655"/>
            <a:ext cx="377501" cy="372111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2887475" y="1773655"/>
            <a:ext cx="377501" cy="372111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/>
          <p:cNvSpPr/>
          <p:nvPr/>
        </p:nvSpPr>
        <p:spPr>
          <a:xfrm rot="16200000">
            <a:off x="5106726" y="5178786"/>
            <a:ext cx="476752" cy="504486"/>
          </a:xfrm>
          <a:prstGeom prst="triangl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6920000" y="2662257"/>
            <a:ext cx="127194" cy="1623401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67" b="93778" l="4889" r="94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96422" t="-22601" r="-43645" b="-116960"/>
          <a:stretch/>
        </p:blipFill>
        <p:spPr>
          <a:xfrm>
            <a:off x="-696343" y="3537555"/>
            <a:ext cx="2875385" cy="2577244"/>
          </a:xfrm>
          <a:prstGeom prst="rect">
            <a:avLst/>
          </a:prstGeom>
        </p:spPr>
      </p:pic>
      <p:sp>
        <p:nvSpPr>
          <p:cNvPr id="55" name="Rectangle 5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435443" y="3851880"/>
            <a:ext cx="247828" cy="656761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278632" y="2876845"/>
            <a:ext cx="1021404" cy="864181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240" y="5823013"/>
            <a:ext cx="1005456" cy="754092"/>
          </a:xfrm>
          <a:prstGeom prst="rect">
            <a:avLst/>
          </a:prstGeom>
        </p:spPr>
      </p:pic>
      <p:sp>
        <p:nvSpPr>
          <p:cNvPr id="45" name="Rectangle 4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759064" y="2495257"/>
            <a:ext cx="247828" cy="80470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5888968" y="4771317"/>
            <a:ext cx="809780" cy="38065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5867870" y="5689630"/>
            <a:ext cx="809780" cy="38065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2702531" y="3359360"/>
            <a:ext cx="247828" cy="1198331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1246202" y="4404166"/>
            <a:ext cx="247828" cy="223603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9456" y="1540505"/>
            <a:ext cx="763607" cy="55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55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48148E-6 L -0.0375 0.0032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5" y="16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208 0.00116 L -0.05573 -0.00093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9" y="-1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4 -1.48148E-6 L 0.00157 -0.07592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379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remove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87 1.11111E-6 L 0.0007 -0.0759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379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remove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87 1.85185E-6 L 0.0007 -0.07593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379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1.85185E-6 L 0.00156 -0.07593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379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85185E-6 L -0.0375 0.00741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5" y="37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59259E-6 L -0.03576 -0.00324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8" y="-16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48148E-6 L -0.03577 -0.00324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8" y="-16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autoRev="1" fill="remove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3.7037E-6 L -0.03438 -0.0007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9" y="-4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59259E-6 L 0.2224 -0.0034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11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repeatCount="indefinite" accel="65000" decel="35000" autoRev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6 L 3.05556E-6 0.25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repeatCount="indefinite" accel="50000" decel="50000" autoRev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0 L 1.11111E-6 -0.3463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repeatCount="indefinite" accel="50000" decel="50000" autoRev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037E-7 L 0.00209 -0.30255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15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repeatCount="indefinite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-0.0213 L 0.00087 0.07662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4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2" grpId="0" animBg="1"/>
      <p:bldP spid="32" grpId="0" animBg="1"/>
      <p:bldP spid="33" grpId="0" animBg="1"/>
      <p:bldP spid="41" grpId="0" animBg="1"/>
      <p:bldP spid="46" grpId="0" animBg="1"/>
      <p:bldP spid="47" grpId="0" animBg="1"/>
      <p:bldP spid="49" grpId="0" animBg="1"/>
      <p:bldP spid="50" grpId="0" animBg="1"/>
      <p:bldP spid="53" grpId="0" animBg="1"/>
      <p:bldP spid="23" grpId="0" animBg="1"/>
      <p:bldP spid="54" grpId="0" animBg="1"/>
      <p:bldP spid="56" grpId="0" animBg="1"/>
      <p:bldP spid="57" grpId="0" animBg="1"/>
      <p:bldP spid="27" grpId="0" animBg="1"/>
      <p:bldP spid="61" grpId="0" animBg="1"/>
      <p:bldP spid="10" grpId="0" animBg="1"/>
      <p:bldP spid="1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Point Star 3">
            <a:hlinkClick r:id="rId2" action="ppaction://hlinksldjump"/>
          </p:cNvPr>
          <p:cNvSpPr/>
          <p:nvPr/>
        </p:nvSpPr>
        <p:spPr>
          <a:xfrm>
            <a:off x="3995159" y="521294"/>
            <a:ext cx="1046860" cy="700755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81" y="1282804"/>
            <a:ext cx="6966216" cy="55751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54154" y="0"/>
            <a:ext cx="1768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on start to try again!!!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26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Point Star 3">
            <a:hlinkClick r:id="rId2" action="ppaction://hlinksldjump"/>
            <a:hlinkHover r:id="" action="ppaction://hlinkshowjump?jump=firstslide"/>
          </p:cNvPr>
          <p:cNvSpPr/>
          <p:nvPr/>
        </p:nvSpPr>
        <p:spPr>
          <a:xfrm>
            <a:off x="3995159" y="521294"/>
            <a:ext cx="1046860" cy="700755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007" y="1477358"/>
            <a:ext cx="6771163" cy="50718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21308" y="198128"/>
            <a:ext cx="2194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Click on star to start over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4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25</Words>
  <Application>Microsoft Office PowerPoint</Application>
  <PresentationFormat>Letter Paper (8.5x11 in)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THE MAGNIFICENT MAZE!!!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MAGNIFICENT MAZE!!!</dc:title>
  <dc:creator>Gabriela Aguayo</dc:creator>
  <cp:lastModifiedBy>Gabriela Aguayo</cp:lastModifiedBy>
  <cp:revision>22</cp:revision>
  <dcterms:created xsi:type="dcterms:W3CDTF">2015-03-10T19:02:22Z</dcterms:created>
  <dcterms:modified xsi:type="dcterms:W3CDTF">2015-03-17T19:16:27Z</dcterms:modified>
</cp:coreProperties>
</file>