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53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51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5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1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20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47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001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7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37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0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6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07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342AF-0833-40F6-ACBB-F20E9BC2C2D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89EC-A989-47EB-BDC2-71EB6C4AE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49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veuse" panose="02000700000000000000" pitchFamily="2" charset="0"/>
              </a:rPr>
              <a:t>My Maze</a:t>
            </a:r>
            <a:endParaRPr lang="en-US" dirty="0">
              <a:latin typeface="Baveuse" panose="020007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6500" y="6021580"/>
            <a:ext cx="2324100" cy="282012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CLICK HERE TO PLAY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4" name="Sun 3">
            <a:hlinkClick r:id="rId2" action="ppaction://hlinksldjump"/>
          </p:cNvPr>
          <p:cNvSpPr/>
          <p:nvPr/>
        </p:nvSpPr>
        <p:spPr>
          <a:xfrm>
            <a:off x="444381" y="5853869"/>
            <a:ext cx="632389" cy="564023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2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n 3"/>
          <p:cNvSpPr/>
          <p:nvPr/>
        </p:nvSpPr>
        <p:spPr>
          <a:xfrm>
            <a:off x="332991" y="5835188"/>
            <a:ext cx="632389" cy="564023"/>
          </a:xfrm>
          <a:prstGeom prst="sun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-2" y="-11352"/>
            <a:ext cx="102550" cy="4768553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0" y="6542186"/>
            <a:ext cx="3956702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 flipV="1">
            <a:off x="-835542" y="5604095"/>
            <a:ext cx="1773635" cy="10255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956702" y="6542186"/>
            <a:ext cx="3956702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2" action="ppaction://hlinksldjump"/>
          </p:cNvPr>
          <p:cNvSpPr/>
          <p:nvPr/>
        </p:nvSpPr>
        <p:spPr>
          <a:xfrm>
            <a:off x="7913404" y="6542186"/>
            <a:ext cx="1230596" cy="9789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1275" y="0"/>
            <a:ext cx="3956702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007977" y="0"/>
            <a:ext cx="3956702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7116700" y="1929403"/>
            <a:ext cx="3956702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7777835" y="5224970"/>
            <a:ext cx="2634431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rId2" action="ppaction://hlinksldjump"/>
          </p:cNvPr>
          <p:cNvSpPr/>
          <p:nvPr/>
        </p:nvSpPr>
        <p:spPr>
          <a:xfrm>
            <a:off x="7957559" y="0"/>
            <a:ext cx="1186440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752031" y="5961073"/>
            <a:ext cx="1064332" cy="9789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02550" y="5105068"/>
            <a:ext cx="3956702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1391315" y="5684532"/>
            <a:ext cx="1064333" cy="10119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rId2" action="ppaction://hlinksldjump"/>
          </p:cNvPr>
          <p:cNvSpPr/>
          <p:nvPr/>
        </p:nvSpPr>
        <p:spPr>
          <a:xfrm rot="16200000">
            <a:off x="1998375" y="6003053"/>
            <a:ext cx="1002707" cy="7555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537508" y="5539478"/>
            <a:ext cx="1814627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3786844" y="4974779"/>
            <a:ext cx="1033659" cy="9573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94839" y="4505818"/>
            <a:ext cx="3956702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9948271">
            <a:off x="2871989" y="4948440"/>
            <a:ext cx="798072" cy="802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2007571">
            <a:off x="2468231" y="4923675"/>
            <a:ext cx="585350" cy="7535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2065045" y="4691294"/>
            <a:ext cx="281109" cy="11078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 flipV="1">
            <a:off x="1520355" y="4937313"/>
            <a:ext cx="372239" cy="10255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934650" y="3027467"/>
            <a:ext cx="2956702" cy="978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94839" y="1489736"/>
            <a:ext cx="2067110" cy="10266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-208279" y="989289"/>
            <a:ext cx="1123550" cy="82683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38951" y="48418"/>
            <a:ext cx="3956702" cy="208153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568374" y="694338"/>
            <a:ext cx="923404" cy="11416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1319057" y="1065616"/>
            <a:ext cx="796516" cy="9276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311719" y="248635"/>
            <a:ext cx="86836" cy="89320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hlinkClick r:id="rId2" action="ppaction://hlinksldjump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09" y="2444732"/>
            <a:ext cx="1178246" cy="1488785"/>
          </a:xfrm>
          <a:prstGeom prst="rect">
            <a:avLst/>
          </a:prstGeom>
        </p:spPr>
      </p:pic>
      <p:sp>
        <p:nvSpPr>
          <p:cNvPr id="37" name="Rectangle 3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463680" y="1488670"/>
            <a:ext cx="1510602" cy="10939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760906" y="1112369"/>
            <a:ext cx="1149513" cy="11914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914138" y="1113625"/>
            <a:ext cx="73455" cy="48564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678894" y="649826"/>
            <a:ext cx="78292" cy="6072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678895" y="568293"/>
            <a:ext cx="1247909" cy="10053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Click r:id="rId2" action="ppaction://hlinksldjump"/>
          </p:cNvPr>
          <p:cNvSpPr/>
          <p:nvPr/>
        </p:nvSpPr>
        <p:spPr>
          <a:xfrm>
            <a:off x="4243852" y="296649"/>
            <a:ext cx="100607" cy="1532153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047610" y="1800243"/>
            <a:ext cx="1296849" cy="8916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709537" y="1836963"/>
            <a:ext cx="73151" cy="228457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Click r:id="rId2" action="ppaction://hlinksldjump"/>
          </p:cNvPr>
          <p:cNvSpPr/>
          <p:nvPr/>
        </p:nvSpPr>
        <p:spPr>
          <a:xfrm>
            <a:off x="2712479" y="1803743"/>
            <a:ext cx="372265" cy="8566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700828" y="4075478"/>
            <a:ext cx="1811969" cy="10296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1122438" y="729774"/>
            <a:ext cx="245985" cy="316888"/>
          </a:xfrm>
          <a:prstGeom prst="triangle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708799" y="449708"/>
            <a:ext cx="208718" cy="297500"/>
          </a:xfrm>
          <a:prstGeom prst="triangle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3503630" y="3147776"/>
            <a:ext cx="1939514" cy="7882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>
            <a:hlinkHover r:id="" action="ppaction://hlinkshowjump?jump=nextslide"/>
          </p:cNvPr>
          <p:cNvSpPr/>
          <p:nvPr/>
        </p:nvSpPr>
        <p:spPr>
          <a:xfrm>
            <a:off x="3643438" y="1298889"/>
            <a:ext cx="153825" cy="119641"/>
          </a:xfrm>
          <a:prstGeom prst="flowChartConnector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374672" y="4195400"/>
            <a:ext cx="77045" cy="128245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924005" y="4498249"/>
            <a:ext cx="61072" cy="137572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294155" y="4503398"/>
            <a:ext cx="1610033" cy="95593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flipV="1">
            <a:off x="5886801" y="5842686"/>
            <a:ext cx="1914938" cy="9559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374672" y="5473319"/>
            <a:ext cx="1241205" cy="9727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954516" y="4746688"/>
            <a:ext cx="230645" cy="97897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124080" y="5033473"/>
            <a:ext cx="249998" cy="667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954516" y="5331829"/>
            <a:ext cx="233854" cy="62153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801739" y="3218882"/>
            <a:ext cx="162939" cy="272455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511062" y="3535772"/>
            <a:ext cx="129421" cy="197302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699290" y="3218883"/>
            <a:ext cx="1201292" cy="10115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396622" y="3490934"/>
            <a:ext cx="1233738" cy="131013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368833" y="1924949"/>
            <a:ext cx="121607" cy="168004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664585" y="1924949"/>
            <a:ext cx="119790" cy="139509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368156" y="1202454"/>
            <a:ext cx="122284" cy="71054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flipV="1">
            <a:off x="6664585" y="1785900"/>
            <a:ext cx="1667604" cy="14807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210063" y="581373"/>
            <a:ext cx="118543" cy="1310918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flipV="1">
            <a:off x="6368156" y="577990"/>
            <a:ext cx="1901178" cy="13575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368156" y="607266"/>
            <a:ext cx="122283" cy="76424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oon 29"/>
          <p:cNvSpPr/>
          <p:nvPr/>
        </p:nvSpPr>
        <p:spPr>
          <a:xfrm>
            <a:off x="7144286" y="935379"/>
            <a:ext cx="444924" cy="581194"/>
          </a:xfrm>
          <a:prstGeom prst="moon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e 31">
            <a:hlinkHover r:id="" action="ppaction://hlinkshowjump?jump=nextslide"/>
          </p:cNvPr>
          <p:cNvSpPr/>
          <p:nvPr/>
        </p:nvSpPr>
        <p:spPr>
          <a:xfrm rot="2093353">
            <a:off x="2965391" y="765225"/>
            <a:ext cx="282011" cy="245986"/>
          </a:xfrm>
          <a:prstGeom prst="pie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6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431661" y="2170478"/>
            <a:ext cx="1728322" cy="10488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057071" y="2179080"/>
            <a:ext cx="102912" cy="201175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057071" y="4195990"/>
            <a:ext cx="339551" cy="11964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774695" y="4122340"/>
            <a:ext cx="992385" cy="10010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767080" y="2467917"/>
            <a:ext cx="137107" cy="2030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499958" y="3705485"/>
            <a:ext cx="1096698" cy="102413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811538" y="3375785"/>
            <a:ext cx="1065795" cy="9748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485810" y="3059599"/>
            <a:ext cx="1172509" cy="12225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826561" y="2694110"/>
            <a:ext cx="983748" cy="11107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Isosceles Triangle 77">
            <a:hlinkHover r:id="" action="ppaction://hlinkshowjump?jump=nextslide"/>
          </p:cNvPr>
          <p:cNvSpPr/>
          <p:nvPr/>
        </p:nvSpPr>
        <p:spPr>
          <a:xfrm rot="10800000">
            <a:off x="4796471" y="2284471"/>
            <a:ext cx="261063" cy="176907"/>
          </a:xfrm>
          <a:prstGeom prst="triangle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>
            <a:hlinkHover r:id="" action="ppaction://hlinkshowjump?jump=nextslide"/>
          </p:cNvPr>
          <p:cNvSpPr/>
          <p:nvPr/>
        </p:nvSpPr>
        <p:spPr>
          <a:xfrm>
            <a:off x="5124488" y="2507581"/>
            <a:ext cx="223723" cy="181805"/>
          </a:xfrm>
          <a:prstGeom prst="triangle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Isosceles Triangle 79">
            <a:hlinkHover r:id="" action="ppaction://hlinkshowjump?jump=nextslide"/>
          </p:cNvPr>
          <p:cNvSpPr/>
          <p:nvPr/>
        </p:nvSpPr>
        <p:spPr>
          <a:xfrm rot="10800000">
            <a:off x="5453316" y="2281323"/>
            <a:ext cx="228903" cy="187976"/>
          </a:xfrm>
          <a:prstGeom prst="triangle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hlinkHover r:id="" action="ppaction://hlinkshowjump?jump=nextslide"/>
          </p:cNvPr>
          <p:cNvSpPr/>
          <p:nvPr/>
        </p:nvSpPr>
        <p:spPr>
          <a:xfrm>
            <a:off x="572705" y="4598991"/>
            <a:ext cx="148897" cy="192799"/>
          </a:xfrm>
          <a:prstGeom prst="ellipse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loud 50"/>
          <p:cNvSpPr/>
          <p:nvPr/>
        </p:nvSpPr>
        <p:spPr>
          <a:xfrm>
            <a:off x="1086986" y="3218882"/>
            <a:ext cx="887093" cy="856596"/>
          </a:xfrm>
          <a:prstGeom prst="cloud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5453316" y="4315631"/>
            <a:ext cx="143340" cy="102365"/>
          </a:xfrm>
          <a:prstGeom prst="ellipse">
            <a:avLst/>
          </a:prstGeom>
          <a:solidFill>
            <a:srgbClr val="DD5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44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48148E-6 L -0.03368 1.48148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03229 -0.0004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-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996 L -0.11163 -0.1669 L 0.08802 -0.17546 L -0.10313 0.09722 L 0.02396 0.17199 L 0.11215 -0.01365 L -0.09115 -0.025 L 1.38889E-6 -2.59259E-6 " pathEditMode="relative" rAng="0" ptsTypes="AAAAAAAA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118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-0.19097 -0.0048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49" y="-25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85185E-6 L 0.10052 0.0011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17" y="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-0.00104 -0.03195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59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3287 L -4.16667E-6 0.00023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1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0.00364 0.03148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157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7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-0.0026 0.03889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1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1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29 0.0037 -0.00555 0.01019 -0.00972 0.01111 C -0.01805 0.01273 -0.02656 0.00949 -0.03472 0.00741 C -0.03645 0.00694 -0.03767 0.00486 -0.03888 0.0037 C -0.04305 -0.00023 -0.04548 -0.00255 -0.04861 -0.00741 C -0.04947 -0.0088 -0.05468 -0.01806 -0.05555 -0.02037 C -0.05625 -0.02222 -0.05625 -0.02431 -0.05694 -0.02593 C -0.05816 -0.0287 -0.06006 -0.03079 -0.06111 -0.03333 C -0.06336 -0.03819 -0.06493 -0.04329 -0.06666 -0.04815 L -0.06944 -0.05556 C -0.0717 -0.07014 -0.07066 -0.06435 -0.075 -0.08333 C -0.07604 -0.08727 -0.07743 -0.09074 -0.07777 -0.09444 C -0.07951 -0.10787 -0.07777 -0.10255 -0.08194 -0.11111 C -0.08263 -0.11458 -0.08368 -0.12083 -0.08472 -0.12407 C -0.08611 -0.12801 -0.08767 -0.13148 -0.08888 -0.13518 C -0.08958 -0.13704 -0.08975 -0.13912 -0.09027 -0.14074 C -0.09114 -0.14329 -0.09236 -0.1456 -0.09305 -0.14815 C -0.09427 -0.15185 -0.09583 -0.15926 -0.09583 -0.15926 C -0.09548 -0.16806 -0.09548 -0.17662 -0.09444 -0.18518 C -0.09322 -0.1963 -0.09218 -0.19444 -0.08888 -0.20185 C -0.08802 -0.2044 -0.0875 -0.20718 -0.08611 -0.20926 C -0.08454 -0.2125 -0.07795 -0.22037 -0.075 -0.22222 C -0.07343 -0.22338 -0.07135 -0.22361 -0.06944 -0.22407 L 0.02639 -0.22222 C 0.02813 -0.22222 0.03021 -0.22176 0.03195 -0.22037 C 0.03403 -0.21875 0.03577 -0.21574 0.0375 -0.21296 C 0.03907 -0.21018 0.04028 -0.20694 0.04167 -0.2037 C 0.04445 -0.19699 0.0441 -0.19745 0.04584 -0.19074 C 0.04931 -0.15694 0.04809 -0.17361 0.04584 -0.10926 C 0.04566 -0.10741 0.04497 -0.10556 0.04445 -0.1037 C 0.04323 -0.1 0.0408 -0.09421 0.03889 -0.09074 C 0.0375 -0.08889 0.03629 -0.08657 0.03473 -0.08518 C 0.03212 -0.08333 0.02917 -0.08287 0.02639 -0.08148 C 0.01563 -0.08333 0.00487 -0.08426 -0.00572 -0.08704 C -0.00868 -0.08796 -0.01111 -0.09097 -0.01388 -0.09259 C -0.01527 -0.09352 -0.01684 -0.09375 -0.01822 -0.09444 C -0.02152 -0.09676 -0.02586 -0.10093 -0.02916 -0.1037 C -0.03437 -0.10324 -0.03958 -0.1037 -0.04444 -0.10185 C -0.0467 -0.10116 -0.04809 -0.09815 -0.05 -0.0963 C -0.05191 -0.09491 -0.05381 -0.09375 -0.05555 -0.09259 C -0.06441 -0.0875 -0.06302 -0.08819 -0.06944 -0.08518 C -0.07083 -0.08287 -0.07187 -0.07986 -0.07361 -0.07778 C -0.07673 -0.07454 -0.08125 -0.07361 -0.08472 -0.07222 C -0.08715 -0.07037 -0.08941 -0.06829 -0.09166 -0.06667 C -0.09774 -0.06273 -0.09444 -0.06759 -0.1 -0.06111 C -0.10329 -0.05741 -0.10763 -0.05139 -0.10972 -0.0463 C -0.11145 -0.04282 -0.11232 -0.03889 -0.11388 -0.03518 C -0.1243 -0.0125 -0.12031 -0.02639 -0.12361 -0.01296 C -0.12326 -0.00069 -0.12309 0.01157 -0.12222 0.02407 C -0.12222 0.02593 -0.1217 0.02778 -0.12083 0.02963 C -0.11927 0.03333 -0.11718 0.03704 -0.11527 0.04074 L -0.1125 0.0463 C -0.11163 0.04815 -0.11093 0.05023 -0.10972 0.05185 C -0.10833 0.0537 -0.10694 0.05532 -0.10555 0.05741 C -0.10104 0.06435 -0.10243 0.06458 -0.09722 0.07037 C -0.09461 0.07315 -0.08715 0.07847 -0.08472 0.07963 C -0.0776 0.08264 -0.07013 0.08565 -0.0625 0.08704 C -0.05295 0.08843 -0.04618 0.08982 -0.03611 0.09074 C -0.02604 0.09144 -0.01579 0.0919 -0.00572 0.09259 C -0.00329 0.09306 -0.00104 0.09398 0.00139 0.09444 C 0.00539 0.09514 0.00973 0.09514 0.01389 0.0963 C 0.01754 0.09699 0.02119 0.09861 0.025 0.1 C 0.03143 0.09931 0.03803 0.1 0.04445 0.09815 C 0.04636 0.09745 0.04757 0.09468 0.04862 0.09259 C 0.05087 0.08657 0.05244 0.08032 0.05417 0.07407 C 0.05869 0.05532 0.05157 0.08426 0.05695 0.06111 C 0.05764 0.05718 0.05886 0.0537 0.05973 0.05 C 0.06303 0.03194 0.06164 0.04005 0.06372 0.02593 C 0.06337 0.01157 0.0632 -0.00255 0.0625 -0.01667 C 0.06233 -0.01921 0.06181 -0.02176 0.06112 -0.02407 C 0.0599 -0.02755 0.05591 -0.03518 0.05417 -0.03889 C 0.04341 -0.03843 0.03264 -0.04005 0.02223 -0.03704 C 0.02014 -0.03657 0.02032 -0.03218 0.01945 -0.02963 C 0.01858 -0.02778 0.01737 -0.02616 0.01667 -0.02407 C 0.01563 -0.02176 0.01476 -0.01921 0.01389 -0.01667 C 0.01303 -0.01481 0.01216 -0.01273 0.01112 -0.01111 C 0.0066 -0.00532 0.00226 -0.00671 -0.00434 -0.00556 C -0.00746 -0.00278 -0.00972 -0.00231 -0.00972 0.0037 C -0.00972 0.00787 -0.00833 0.01667 -0.00833 0.01667 L -0.01545 0.00926 L -0.01545 0.00926 L -0.01388 0.01482 " pathEditMode="relative" ptsTypes="AAAAAAAAAAAAAAAAAAAAAAAAAAAAAAAAAAAAAAAAAAAAAAAAAAAAAAAAAAAAAAAAAAAAAAAAAAAAAAAAAAA">
                                      <p:cBhvr>
                                        <p:cTn id="24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-0.31736 -0.0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6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32" grpId="0" animBg="1"/>
      <p:bldP spid="78" grpId="0" animBg="1"/>
      <p:bldP spid="79" grpId="0" animBg="1"/>
      <p:bldP spid="80" grpId="0" animBg="1"/>
      <p:bldP spid="77" grpId="0" animBg="1"/>
      <p:bldP spid="51" grpId="0" animBg="1"/>
      <p:bldP spid="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veuse" panose="02000700000000000000" pitchFamily="2" charset="0"/>
              </a:rPr>
              <a:t>Loser</a:t>
            </a:r>
            <a:endParaRPr lang="en-US" dirty="0">
              <a:latin typeface="Baveuse" panose="020007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1100" y="6007274"/>
            <a:ext cx="2743200" cy="30462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CLICK HERE TO </a:t>
            </a:r>
            <a:r>
              <a:rPr lang="en-US" sz="2600" b="1" dirty="0" smtClean="0"/>
              <a:t>PLAY AGAIN</a:t>
            </a:r>
            <a:endParaRPr lang="en-US" b="1" dirty="0"/>
          </a:p>
        </p:txBody>
      </p:sp>
      <p:sp>
        <p:nvSpPr>
          <p:cNvPr id="4" name="Sun 3">
            <a:hlinkClick r:id="rId2" action="ppaction://hlinksldjump"/>
          </p:cNvPr>
          <p:cNvSpPr/>
          <p:nvPr/>
        </p:nvSpPr>
        <p:spPr>
          <a:xfrm>
            <a:off x="444381" y="5853869"/>
            <a:ext cx="632389" cy="564023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444381" y="230736"/>
            <a:ext cx="2401368" cy="2238998"/>
          </a:xfrm>
          <a:prstGeom prst="smileyFac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3500" y="0"/>
            <a:ext cx="9232900" cy="6858000"/>
          </a:xfrm>
          <a:solidFill>
            <a:srgbClr val="7030A0"/>
          </a:solidFill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Baveuse" panose="02000700000000000000" pitchFamily="2" charset="0"/>
              </a:rPr>
              <a:t>Winner </a:t>
            </a:r>
            <a:endParaRPr lang="en-US" dirty="0">
              <a:solidFill>
                <a:srgbClr val="FFC000"/>
              </a:solidFill>
              <a:latin typeface="Baveuse" panose="02000700000000000000" pitchFamily="2" charset="0"/>
            </a:endParaRPr>
          </a:p>
        </p:txBody>
      </p:sp>
      <p:sp>
        <p:nvSpPr>
          <p:cNvPr id="4" name="Sun 3">
            <a:hlinkClick r:id="" action="ppaction://hlinkshowjump?jump=firstslide"/>
            <a:hlinkHover r:id="" action="ppaction://hlinkshowjump?jump=firstslide"/>
          </p:cNvPr>
          <p:cNvSpPr/>
          <p:nvPr/>
        </p:nvSpPr>
        <p:spPr>
          <a:xfrm>
            <a:off x="444381" y="5853869"/>
            <a:ext cx="632389" cy="564023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AutoShape 2" descr="Image result for trophie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228" y="861345"/>
            <a:ext cx="3013461" cy="428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66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13</Words>
  <Application>Microsoft Office PowerPoint</Application>
  <PresentationFormat>Letter Paper (8.5x11 in)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Baveuse</vt:lpstr>
      <vt:lpstr>Calibri</vt:lpstr>
      <vt:lpstr>Calibri Light</vt:lpstr>
      <vt:lpstr>Office Theme</vt:lpstr>
      <vt:lpstr>My Maze</vt:lpstr>
      <vt:lpstr>PowerPoint Presentation</vt:lpstr>
      <vt:lpstr>Loser</vt:lpstr>
      <vt:lpstr>Winner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Gabriela Olivares</dc:creator>
  <cp:lastModifiedBy>Gabriela Olivares</cp:lastModifiedBy>
  <cp:revision>19</cp:revision>
  <dcterms:created xsi:type="dcterms:W3CDTF">2015-03-10T19:01:56Z</dcterms:created>
  <dcterms:modified xsi:type="dcterms:W3CDTF">2015-03-17T19:38:51Z</dcterms:modified>
</cp:coreProperties>
</file>