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9144000" cy="6858000" type="letter"/>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3C18"/>
    <a:srgbClr val="5AF47F"/>
    <a:srgbClr val="5B9B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1" autoAdjust="0"/>
    <p:restoredTop sz="94660"/>
  </p:normalViewPr>
  <p:slideViewPr>
    <p:cSldViewPr snapToGrid="0">
      <p:cViewPr varScale="1">
        <p:scale>
          <a:sx n="110" d="100"/>
          <a:sy n="110" d="100"/>
        </p:scale>
        <p:origin x="216"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05A2870-F354-47A0-8807-232793A1B9F3}" type="datetimeFigureOut">
              <a:rPr lang="en-US" smtClean="0"/>
              <a:pPr/>
              <a:t>3/16/2015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58286E-8B7D-48E5-B234-68A68EA91DD6}" type="slidenum">
              <a:rPr lang="en-US" smtClean="0"/>
              <a:pPr/>
              <a:t>‹#›</a:t>
            </a:fld>
            <a:endParaRPr lang="en-US"/>
          </a:p>
        </p:txBody>
      </p:sp>
    </p:spTree>
    <p:extLst>
      <p:ext uri="{BB962C8B-B14F-4D97-AF65-F5344CB8AC3E}">
        <p14:creationId xmlns:p14="http://schemas.microsoft.com/office/powerpoint/2010/main" val="300433926"/>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05A2870-F354-47A0-8807-232793A1B9F3}" type="datetimeFigureOut">
              <a:rPr lang="en-US" smtClean="0"/>
              <a:pPr/>
              <a:t>3/16/2015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58286E-8B7D-48E5-B234-68A68EA91DD6}" type="slidenum">
              <a:rPr lang="en-US" smtClean="0"/>
              <a:pPr/>
              <a:t>‹#›</a:t>
            </a:fld>
            <a:endParaRPr lang="en-US"/>
          </a:p>
        </p:txBody>
      </p:sp>
    </p:spTree>
    <p:extLst>
      <p:ext uri="{BB962C8B-B14F-4D97-AF65-F5344CB8AC3E}">
        <p14:creationId xmlns:p14="http://schemas.microsoft.com/office/powerpoint/2010/main" val="723451717"/>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05A2870-F354-47A0-8807-232793A1B9F3}" type="datetimeFigureOut">
              <a:rPr lang="en-US" smtClean="0"/>
              <a:pPr/>
              <a:t>3/16/2015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58286E-8B7D-48E5-B234-68A68EA91DD6}" type="slidenum">
              <a:rPr lang="en-US" smtClean="0"/>
              <a:pPr/>
              <a:t>‹#›</a:t>
            </a:fld>
            <a:endParaRPr lang="en-US"/>
          </a:p>
        </p:txBody>
      </p:sp>
    </p:spTree>
    <p:extLst>
      <p:ext uri="{BB962C8B-B14F-4D97-AF65-F5344CB8AC3E}">
        <p14:creationId xmlns:p14="http://schemas.microsoft.com/office/powerpoint/2010/main" val="685925276"/>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05A2870-F354-47A0-8807-232793A1B9F3}" type="datetimeFigureOut">
              <a:rPr lang="en-US" smtClean="0"/>
              <a:pPr/>
              <a:t>3/16/2015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58286E-8B7D-48E5-B234-68A68EA91DD6}" type="slidenum">
              <a:rPr lang="en-US" smtClean="0"/>
              <a:pPr/>
              <a:t>‹#›</a:t>
            </a:fld>
            <a:endParaRPr lang="en-US"/>
          </a:p>
        </p:txBody>
      </p:sp>
    </p:spTree>
    <p:extLst>
      <p:ext uri="{BB962C8B-B14F-4D97-AF65-F5344CB8AC3E}">
        <p14:creationId xmlns:p14="http://schemas.microsoft.com/office/powerpoint/2010/main" val="437904919"/>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5A2870-F354-47A0-8807-232793A1B9F3}" type="datetimeFigureOut">
              <a:rPr lang="en-US" smtClean="0"/>
              <a:pPr/>
              <a:t>3/16/2015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58286E-8B7D-48E5-B234-68A68EA91DD6}" type="slidenum">
              <a:rPr lang="en-US" smtClean="0"/>
              <a:pPr/>
              <a:t>‹#›</a:t>
            </a:fld>
            <a:endParaRPr lang="en-US"/>
          </a:p>
        </p:txBody>
      </p:sp>
    </p:spTree>
    <p:extLst>
      <p:ext uri="{BB962C8B-B14F-4D97-AF65-F5344CB8AC3E}">
        <p14:creationId xmlns:p14="http://schemas.microsoft.com/office/powerpoint/2010/main" val="3236118081"/>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05A2870-F354-47A0-8807-232793A1B9F3}" type="datetimeFigureOut">
              <a:rPr lang="en-US" smtClean="0"/>
              <a:pPr/>
              <a:t>3/16/2015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58286E-8B7D-48E5-B234-68A68EA91DD6}" type="slidenum">
              <a:rPr lang="en-US" smtClean="0"/>
              <a:pPr/>
              <a:t>‹#›</a:t>
            </a:fld>
            <a:endParaRPr lang="en-US"/>
          </a:p>
        </p:txBody>
      </p:sp>
    </p:spTree>
    <p:extLst>
      <p:ext uri="{BB962C8B-B14F-4D97-AF65-F5344CB8AC3E}">
        <p14:creationId xmlns:p14="http://schemas.microsoft.com/office/powerpoint/2010/main" val="3996787933"/>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05A2870-F354-47A0-8807-232793A1B9F3}" type="datetimeFigureOut">
              <a:rPr lang="en-US" smtClean="0"/>
              <a:pPr/>
              <a:t>3/16/2015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58286E-8B7D-48E5-B234-68A68EA91DD6}" type="slidenum">
              <a:rPr lang="en-US" smtClean="0"/>
              <a:pPr/>
              <a:t>‹#›</a:t>
            </a:fld>
            <a:endParaRPr lang="en-US"/>
          </a:p>
        </p:txBody>
      </p:sp>
    </p:spTree>
    <p:extLst>
      <p:ext uri="{BB962C8B-B14F-4D97-AF65-F5344CB8AC3E}">
        <p14:creationId xmlns:p14="http://schemas.microsoft.com/office/powerpoint/2010/main" val="317291348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05A2870-F354-47A0-8807-232793A1B9F3}" type="datetimeFigureOut">
              <a:rPr lang="en-US" smtClean="0"/>
              <a:pPr/>
              <a:t>3/16/2015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58286E-8B7D-48E5-B234-68A68EA91DD6}" type="slidenum">
              <a:rPr lang="en-US" smtClean="0"/>
              <a:pPr/>
              <a:t>‹#›</a:t>
            </a:fld>
            <a:endParaRPr lang="en-US"/>
          </a:p>
        </p:txBody>
      </p:sp>
    </p:spTree>
    <p:extLst>
      <p:ext uri="{BB962C8B-B14F-4D97-AF65-F5344CB8AC3E}">
        <p14:creationId xmlns:p14="http://schemas.microsoft.com/office/powerpoint/2010/main" val="1698750347"/>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5A2870-F354-47A0-8807-232793A1B9F3}" type="datetimeFigureOut">
              <a:rPr lang="en-US" smtClean="0"/>
              <a:pPr/>
              <a:t>3/16/2015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58286E-8B7D-48E5-B234-68A68EA91DD6}" type="slidenum">
              <a:rPr lang="en-US" smtClean="0"/>
              <a:pPr/>
              <a:t>‹#›</a:t>
            </a:fld>
            <a:endParaRPr lang="en-US"/>
          </a:p>
        </p:txBody>
      </p:sp>
    </p:spTree>
    <p:extLst>
      <p:ext uri="{BB962C8B-B14F-4D97-AF65-F5344CB8AC3E}">
        <p14:creationId xmlns:p14="http://schemas.microsoft.com/office/powerpoint/2010/main" val="1158127330"/>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5A2870-F354-47A0-8807-232793A1B9F3}" type="datetimeFigureOut">
              <a:rPr lang="en-US" smtClean="0"/>
              <a:pPr/>
              <a:t>3/16/2015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58286E-8B7D-48E5-B234-68A68EA91DD6}" type="slidenum">
              <a:rPr lang="en-US" smtClean="0"/>
              <a:pPr/>
              <a:t>‹#›</a:t>
            </a:fld>
            <a:endParaRPr lang="en-US"/>
          </a:p>
        </p:txBody>
      </p:sp>
    </p:spTree>
    <p:extLst>
      <p:ext uri="{BB962C8B-B14F-4D97-AF65-F5344CB8AC3E}">
        <p14:creationId xmlns:p14="http://schemas.microsoft.com/office/powerpoint/2010/main" val="2906105771"/>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5A2870-F354-47A0-8807-232793A1B9F3}" type="datetimeFigureOut">
              <a:rPr lang="en-US" smtClean="0"/>
              <a:pPr/>
              <a:t>3/16/2015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58286E-8B7D-48E5-B234-68A68EA91DD6}" type="slidenum">
              <a:rPr lang="en-US" smtClean="0"/>
              <a:pPr/>
              <a:t>‹#›</a:t>
            </a:fld>
            <a:endParaRPr lang="en-US"/>
          </a:p>
        </p:txBody>
      </p:sp>
    </p:spTree>
    <p:extLst>
      <p:ext uri="{BB962C8B-B14F-4D97-AF65-F5344CB8AC3E}">
        <p14:creationId xmlns:p14="http://schemas.microsoft.com/office/powerpoint/2010/main" val="812405305"/>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5A2870-F354-47A0-8807-232793A1B9F3}" type="datetimeFigureOut">
              <a:rPr lang="en-US" smtClean="0"/>
              <a:pPr/>
              <a:t>3/16/2015</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58286E-8B7D-48E5-B234-68A68EA91DD6}" type="slidenum">
              <a:rPr lang="en-US" smtClean="0"/>
              <a:pPr/>
              <a:t>‹#›</a:t>
            </a:fld>
            <a:endParaRPr lang="en-US"/>
          </a:p>
        </p:txBody>
      </p:sp>
    </p:spTree>
    <p:extLst>
      <p:ext uri="{BB962C8B-B14F-4D97-AF65-F5344CB8AC3E}">
        <p14:creationId xmlns:p14="http://schemas.microsoft.com/office/powerpoint/2010/main" val="24943260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audio" Target="file:///C:\Users\Garrett\Music\Nintendo\RED%20Disc%20One%20(Super%20Smash%20Bros)\26%20You%20Will%20Know%20Our%20Names.wma" TargetMode="Externa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jpeg"/><Relationship Id="rId3" Type="http://schemas.openxmlformats.org/officeDocument/2006/relationships/image" Target="../media/image4.png"/><Relationship Id="rId7" Type="http://schemas.openxmlformats.org/officeDocument/2006/relationships/image" Target="../media/image7.jpeg"/><Relationship Id="rId12" Type="http://schemas.openxmlformats.org/officeDocument/2006/relationships/image" Target="../media/image12.jpeg"/><Relationship Id="rId17" Type="http://schemas.openxmlformats.org/officeDocument/2006/relationships/image" Target="../media/image16.jpeg"/><Relationship Id="rId2" Type="http://schemas.openxmlformats.org/officeDocument/2006/relationships/slideLayout" Target="../slideLayouts/slideLayout1.xml"/><Relationship Id="rId16" Type="http://schemas.openxmlformats.org/officeDocument/2006/relationships/image" Target="../media/image15.jpeg"/><Relationship Id="rId1" Type="http://schemas.openxmlformats.org/officeDocument/2006/relationships/audio" Target="file:///C:\Users\Garrett\Music\Nintendo\RED%20Disc%20One%20(Super%20Smash%20Bros)\17%20MUTE%20CITY%20Ver.3.wma" TargetMode="External"/><Relationship Id="rId6" Type="http://schemas.openxmlformats.org/officeDocument/2006/relationships/image" Target="../media/image6.png"/><Relationship Id="rId11" Type="http://schemas.openxmlformats.org/officeDocument/2006/relationships/image" Target="../media/image11.jpeg"/><Relationship Id="rId5" Type="http://schemas.openxmlformats.org/officeDocument/2006/relationships/image" Target="../media/image5.jpeg"/><Relationship Id="rId15" Type="http://schemas.openxmlformats.org/officeDocument/2006/relationships/image" Target="../media/image3.png"/><Relationship Id="rId10" Type="http://schemas.openxmlformats.org/officeDocument/2006/relationships/image" Target="../media/image10.png"/><Relationship Id="rId4" Type="http://schemas.microsoft.com/office/2007/relationships/hdphoto" Target="../media/hdphoto1.wdp"/><Relationship Id="rId9" Type="http://schemas.openxmlformats.org/officeDocument/2006/relationships/image" Target="../media/image9.png"/><Relationship Id="rId14" Type="http://schemas.openxmlformats.org/officeDocument/2006/relationships/image" Target="../media/image14.jpeg"/></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1.xml"/><Relationship Id="rId1" Type="http://schemas.openxmlformats.org/officeDocument/2006/relationships/video" Target="file:///C:\Users\Garrett\Downloads\Idiot!.mp4" TargetMode="External"/><Relationship Id="rId5" Type="http://schemas.openxmlformats.org/officeDocument/2006/relationships/image" Target="../media/image19.png"/><Relationship Id="rId4" Type="http://schemas.openxmlformats.org/officeDocument/2006/relationships/image" Target="../media/image18.jpeg"/></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1.xml"/><Relationship Id="rId1" Type="http://schemas.openxmlformats.org/officeDocument/2006/relationships/audio" Target="file:///C:\Users\Garrett\Music\Nintendo\Blue%20Disc%20Two%20(Super%20Smash%20Bros.)\26%20Duck%20Hunt%20Medley.wma" TargetMode="External"/><Relationship Id="rId5" Type="http://schemas.openxmlformats.org/officeDocument/2006/relationships/image" Target="../media/image22.png"/><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72000"/>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86692" y="0"/>
            <a:ext cx="6577148" cy="1515291"/>
          </a:xfrm>
        </p:spPr>
        <p:txBody>
          <a:bodyPr>
            <a:normAutofit fontScale="90000"/>
          </a:bodyPr>
          <a:lstStyle/>
          <a:p>
            <a:r>
              <a:rPr lang="en-US" dirty="0" smtClean="0">
                <a:latin typeface="Andalus" panose="02020603050405020304" pitchFamily="18" charset="-78"/>
                <a:cs typeface="Andalus" panose="02020603050405020304" pitchFamily="18" charset="-78"/>
              </a:rPr>
              <a:t>The Epic Maze Of  Epic </a:t>
            </a:r>
            <a:r>
              <a:rPr lang="en-US" dirty="0" err="1" smtClean="0">
                <a:latin typeface="Andalus" panose="02020603050405020304" pitchFamily="18" charset="-78"/>
                <a:cs typeface="Andalus" panose="02020603050405020304" pitchFamily="18" charset="-78"/>
              </a:rPr>
              <a:t>Epicness</a:t>
            </a:r>
            <a:endParaRPr lang="en-US" dirty="0">
              <a:latin typeface="Andalus" panose="02020603050405020304" pitchFamily="18" charset="-78"/>
              <a:cs typeface="Andalus" panose="02020603050405020304" pitchFamily="18" charset="-78"/>
            </a:endParaRPr>
          </a:p>
        </p:txBody>
      </p:sp>
      <p:sp>
        <p:nvSpPr>
          <p:cNvPr id="3" name="Subtitle 2"/>
          <p:cNvSpPr>
            <a:spLocks noGrp="1"/>
          </p:cNvSpPr>
          <p:nvPr>
            <p:ph type="subTitle" idx="1"/>
          </p:nvPr>
        </p:nvSpPr>
        <p:spPr>
          <a:xfrm>
            <a:off x="0" y="1420536"/>
            <a:ext cx="9143999" cy="2655076"/>
          </a:xfrm>
        </p:spPr>
        <p:txBody>
          <a:bodyPr>
            <a:normAutofit/>
          </a:bodyPr>
          <a:lstStyle/>
          <a:p>
            <a:r>
              <a:rPr lang="en-US" sz="2000" dirty="0" smtClean="0"/>
              <a:t>Watch out for the invisible walls. Turn sound up for music (go over sound icon like the one in the corner, and keep in mind that there is invisible buttons. And some pictures are poisonous and others are not. Get to the rainbow Banner. GOOD LUCK!!!! (Songs From ©Nintendo) Maze Made by: Garrett Klinglesmith</a:t>
            </a:r>
            <a:endParaRPr lang="en-US" sz="2000" dirty="0"/>
          </a:p>
        </p:txBody>
      </p:sp>
      <p:sp>
        <p:nvSpPr>
          <p:cNvPr id="4" name="Diamond 3">
            <a:hlinkClick r:id="" action="ppaction://hlinkshowjump?jump=nextslide"/>
            <a:hlinkHover r:id="" action="ppaction://hlinkshowjump?jump=nextslide"/>
          </p:cNvPr>
          <p:cNvSpPr/>
          <p:nvPr/>
        </p:nvSpPr>
        <p:spPr>
          <a:xfrm>
            <a:off x="-1" y="5828232"/>
            <a:ext cx="1008405" cy="969948"/>
          </a:xfrm>
          <a:prstGeom prst="diamond">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91021" y="6075123"/>
            <a:ext cx="710853" cy="646331"/>
          </a:xfrm>
          <a:prstGeom prst="rect">
            <a:avLst/>
          </a:prstGeom>
          <a:noFill/>
        </p:spPr>
        <p:txBody>
          <a:bodyPr wrap="square" rtlCol="0">
            <a:spAutoFit/>
          </a:bodyPr>
          <a:lstStyle/>
          <a:p>
            <a:r>
              <a:rPr lang="en-US" dirty="0" smtClean="0"/>
              <a:t>Start Here</a:t>
            </a:r>
            <a:endParaRPr lang="en-US" dirty="0"/>
          </a:p>
        </p:txBody>
      </p:sp>
      <p:pic>
        <p:nvPicPr>
          <p:cNvPr id="6" name="Picture 5"/>
          <p:cNvPicPr>
            <a:picLocks noChangeAspect="1"/>
          </p:cNvPicPr>
          <p:nvPr/>
        </p:nvPicPr>
        <p:blipFill>
          <a:blip r:embed="rId4" cstate="print"/>
          <a:stretch>
            <a:fillRect/>
          </a:stretch>
        </p:blipFill>
        <p:spPr>
          <a:xfrm>
            <a:off x="1123407" y="2965269"/>
            <a:ext cx="8020594" cy="3892731"/>
          </a:xfrm>
          <a:prstGeom prst="rect">
            <a:avLst/>
          </a:prstGeom>
        </p:spPr>
      </p:pic>
      <p:pic>
        <p:nvPicPr>
          <p:cNvPr id="9" name="26 You Will Know Our Names.wma">
            <a:hlinkClick r:id="" action="ppaction://media"/>
          </p:cNvPr>
          <p:cNvPicPr>
            <a:picLocks noRot="1" noChangeAspect="1"/>
          </p:cNvPicPr>
          <p:nvPr>
            <a:audioFile r:link="rId1"/>
          </p:nvPr>
        </p:nvPicPr>
        <p:blipFill>
          <a:blip r:embed="rId5" cstate="print"/>
          <a:stretch>
            <a:fillRect/>
          </a:stretch>
        </p:blipFill>
        <p:spPr>
          <a:xfrm>
            <a:off x="0" y="0"/>
            <a:ext cx="1127760" cy="1127760"/>
          </a:xfrm>
          <a:prstGeom prst="rect">
            <a:avLst/>
          </a:prstGeom>
        </p:spPr>
      </p:pic>
    </p:spTree>
    <p:extLst>
      <p:ext uri="{BB962C8B-B14F-4D97-AF65-F5344CB8AC3E}">
        <p14:creationId xmlns:p14="http://schemas.microsoft.com/office/powerpoint/2010/main" val="179788219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2276"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extLst>
              <a:ext uri="{BEBA8EAE-BF5A-486C-A8C5-ECC9F3942E4B}">
                <a14:imgProps xmlns:a14="http://schemas.microsoft.com/office/drawing/2010/main">
                  <a14:imgLayer r:embed="rId4">
                    <a14:imgEffect>
                      <a14:artisticPaintStrokes intensity="4"/>
                    </a14:imgEffect>
                  </a14:imgLayer>
                </a14:imgProps>
              </a:ext>
            </a:extLst>
          </a:blip>
          <a:srcRect/>
          <a:tile tx="0" ty="0" sx="100000" sy="100000" flip="none" algn="tl"/>
        </a:blipFill>
        <a:effectLst/>
      </p:bgPr>
    </p:bg>
    <p:spTree>
      <p:nvGrpSpPr>
        <p:cNvPr id="1" name=""/>
        <p:cNvGrpSpPr/>
        <p:nvPr/>
      </p:nvGrpSpPr>
      <p:grpSpPr>
        <a:xfrm>
          <a:off x="0" y="0"/>
          <a:ext cx="0" cy="0"/>
          <a:chOff x="0" y="0"/>
          <a:chExt cx="0" cy="0"/>
        </a:xfrm>
      </p:grpSpPr>
      <p:sp>
        <p:nvSpPr>
          <p:cNvPr id="4" name="Diamond 3"/>
          <p:cNvSpPr/>
          <p:nvPr/>
        </p:nvSpPr>
        <p:spPr>
          <a:xfrm>
            <a:off x="-31168" y="5906987"/>
            <a:ext cx="1008405" cy="969948"/>
          </a:xfrm>
          <a:prstGeom prst="diamond">
            <a:avLst/>
          </a:prstGeom>
          <a:gradFill>
            <a:gsLst>
              <a:gs pos="0">
                <a:srgbClr val="FFF200"/>
              </a:gs>
              <a:gs pos="45000">
                <a:srgbClr val="FF7A00"/>
              </a:gs>
              <a:gs pos="70000">
                <a:srgbClr val="FF0300"/>
              </a:gs>
              <a:gs pos="100000">
                <a:srgbClr val="4D0808"/>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Hover r:id="" action="ppaction://hlinkshowjump?jump=nextslide"/>
          </p:cNvPr>
          <p:cNvSpPr/>
          <p:nvPr/>
        </p:nvSpPr>
        <p:spPr>
          <a:xfrm flipH="1">
            <a:off x="1105559" y="5148197"/>
            <a:ext cx="45719" cy="1709804"/>
          </a:xfrm>
          <a:prstGeom prst="rect">
            <a:avLst/>
          </a:prstGeom>
          <a:blipFill>
            <a:blip r:embed="rId5"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Hover r:id="" action="ppaction://hlinkshowjump?jump=nextslide"/>
          </p:cNvPr>
          <p:cNvSpPr/>
          <p:nvPr/>
        </p:nvSpPr>
        <p:spPr>
          <a:xfrm rot="1943867" flipH="1" flipV="1">
            <a:off x="-230899" y="4926699"/>
            <a:ext cx="3386034" cy="53838"/>
          </a:xfrm>
          <a:prstGeom prst="rect">
            <a:avLst/>
          </a:prstGeom>
          <a:blipFill>
            <a:blip r:embed="rId5"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Hover r:id="" action="ppaction://hlinkshowjump?jump=nextslide"/>
          </p:cNvPr>
          <p:cNvSpPr/>
          <p:nvPr/>
        </p:nvSpPr>
        <p:spPr>
          <a:xfrm rot="5400000" flipH="1" flipV="1">
            <a:off x="-3406140" y="3406140"/>
            <a:ext cx="6858002" cy="45721"/>
          </a:xfrm>
          <a:prstGeom prst="rect">
            <a:avLst/>
          </a:prstGeom>
          <a:blipFill>
            <a:blip r:embed="rId5" cstate="print"/>
            <a:tile tx="0" ty="0" sx="100000" sy="100000" flip="none" algn="tl"/>
          </a:blipFill>
          <a:effectLst>
            <a:glow rad="127000">
              <a:schemeClr val="accent1"/>
            </a:glow>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Hover r:id="" action="ppaction://hlinkshowjump?jump=nextslide"/>
          </p:cNvPr>
          <p:cNvSpPr/>
          <p:nvPr/>
        </p:nvSpPr>
        <p:spPr>
          <a:xfrm rot="5400000" flipH="1" flipV="1">
            <a:off x="5692139" y="3406139"/>
            <a:ext cx="6858002" cy="45721"/>
          </a:xfrm>
          <a:prstGeom prst="rect">
            <a:avLst/>
          </a:prstGeom>
          <a:blipFill>
            <a:blip r:embed="rId5" cstate="print"/>
            <a:tile tx="0" ty="0" sx="100000" sy="100000" flip="none" algn="tl"/>
          </a:blipFill>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hlinkHover r:id="" action="ppaction://hlinkshowjump?jump=nextslide"/>
          </p:cNvPr>
          <p:cNvSpPr/>
          <p:nvPr/>
        </p:nvSpPr>
        <p:spPr>
          <a:xfrm rot="10800000" flipH="1" flipV="1">
            <a:off x="-6027" y="-22863"/>
            <a:ext cx="9150028" cy="45719"/>
          </a:xfrm>
          <a:prstGeom prst="rect">
            <a:avLst/>
          </a:prstGeom>
          <a:blipFill>
            <a:blip r:embed="rId5" cstate="print"/>
            <a:tile tx="0" ty="0" sx="100000" sy="100000" flip="none" algn="tl"/>
          </a:blipFill>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Hover r:id="" action="ppaction://hlinkshowjump?jump=nextslide"/>
          </p:cNvPr>
          <p:cNvSpPr/>
          <p:nvPr/>
        </p:nvSpPr>
        <p:spPr>
          <a:xfrm rot="10800000" flipH="1" flipV="1">
            <a:off x="-6027" y="6817931"/>
            <a:ext cx="9150028" cy="45719"/>
          </a:xfrm>
          <a:prstGeom prst="rect">
            <a:avLst/>
          </a:prstGeom>
          <a:blipFill>
            <a:blip r:embed="rId5"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Hover r:id="" action="ppaction://hlinkshowjump?jump=nextslide"/>
          </p:cNvPr>
          <p:cNvSpPr/>
          <p:nvPr/>
        </p:nvSpPr>
        <p:spPr>
          <a:xfrm rot="18510316" flipH="1" flipV="1">
            <a:off x="2269462" y="6122703"/>
            <a:ext cx="1525615" cy="56811"/>
          </a:xfrm>
          <a:prstGeom prst="rect">
            <a:avLst/>
          </a:prstGeom>
          <a:blipFill>
            <a:blip r:embed="rId5"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Hover r:id="" action="ppaction://hlinkshowjump?jump=nextslide"/>
          </p:cNvPr>
          <p:cNvSpPr/>
          <p:nvPr/>
        </p:nvSpPr>
        <p:spPr>
          <a:xfrm rot="1524712" flipH="1">
            <a:off x="343005" y="4735746"/>
            <a:ext cx="3418541" cy="45719"/>
          </a:xfrm>
          <a:prstGeom prst="rect">
            <a:avLst/>
          </a:prstGeom>
          <a:blipFill>
            <a:blip r:embed="rId5"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hlinkHover r:id="" action="ppaction://hlinkshowjump?jump=nextslide"/>
          </p:cNvPr>
          <p:cNvSpPr/>
          <p:nvPr/>
        </p:nvSpPr>
        <p:spPr>
          <a:xfrm rot="14487564" flipH="1">
            <a:off x="347658" y="3896816"/>
            <a:ext cx="250754" cy="45719"/>
          </a:xfrm>
          <a:prstGeom prst="rect">
            <a:avLst/>
          </a:prstGeom>
          <a:blipFill>
            <a:blip r:embed="rId5"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hlinkHover r:id="" action="ppaction://hlinkshowjump?jump=nextslide"/>
          </p:cNvPr>
          <p:cNvSpPr/>
          <p:nvPr/>
        </p:nvSpPr>
        <p:spPr>
          <a:xfrm rot="4916014" flipH="1">
            <a:off x="692647" y="212626"/>
            <a:ext cx="3821562" cy="3240784"/>
          </a:xfrm>
          <a:prstGeom prst="rect">
            <a:avLst/>
          </a:prstGeom>
          <a:blipFill>
            <a:blip r:embed="rId5" cstate="print"/>
            <a:tile tx="0" ty="0" sx="100000" sy="100000" flip="none" algn="tl"/>
          </a:blipFill>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hlinkHover r:id="" action="ppaction://hlinkshowjump?jump=nextslide"/>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73111" y="1123920"/>
            <a:ext cx="3322816" cy="4532298"/>
          </a:xfrm>
          <a:prstGeom prst="rect">
            <a:avLst/>
          </a:prstGeom>
        </p:spPr>
      </p:pic>
      <p:sp>
        <p:nvSpPr>
          <p:cNvPr id="15" name="Rectangle 14">
            <a:hlinkHover r:id="" action="ppaction://hlinkshowjump?jump=nextslide"/>
          </p:cNvPr>
          <p:cNvSpPr/>
          <p:nvPr/>
        </p:nvSpPr>
        <p:spPr>
          <a:xfrm rot="19372064" flipH="1" flipV="1">
            <a:off x="4089799" y="6309211"/>
            <a:ext cx="1483227" cy="71956"/>
          </a:xfrm>
          <a:prstGeom prst="rect">
            <a:avLst/>
          </a:prstGeom>
          <a:blipFill>
            <a:blip r:embed="rId5"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hlinkHover r:id="" action="ppaction://hlinkshowjump?jump=nextslide"/>
          </p:cNvPr>
          <p:cNvSpPr/>
          <p:nvPr/>
        </p:nvSpPr>
        <p:spPr>
          <a:xfrm flipH="1">
            <a:off x="5246863" y="-22864"/>
            <a:ext cx="1341057" cy="1576793"/>
          </a:xfrm>
          <a:prstGeom prst="rect">
            <a:avLst/>
          </a:prstGeom>
          <a:blipFill>
            <a:blip r:embed="rId5" cstate="print"/>
            <a:tile tx="0" ty="0" sx="100000" sy="100000" flip="none" algn="tl"/>
          </a:blipFill>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flipH="1">
            <a:off x="169867" y="1856754"/>
            <a:ext cx="303167" cy="339352"/>
          </a:xfrm>
          <a:prstGeom prst="rect">
            <a:avLst/>
          </a:prstGeom>
          <a:blipFill>
            <a:blip r:embed="rId7"/>
            <a:tile tx="0" ty="0" sx="100000" sy="100000" flip="none" algn="tl"/>
          </a:blipFill>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urved Down Ribbon 21">
            <a:hlinkHover r:id="" action="ppaction://hlinkshowjump?jump=lastslide"/>
          </p:cNvPr>
          <p:cNvSpPr/>
          <p:nvPr/>
        </p:nvSpPr>
        <p:spPr>
          <a:xfrm>
            <a:off x="4267701" y="265714"/>
            <a:ext cx="857077" cy="767302"/>
          </a:xfrm>
          <a:prstGeom prst="ellipseRibbon">
            <a:avLst/>
          </a:prstGeom>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B0F0"/>
              </a:solidFill>
            </a:endParaRPr>
          </a:p>
        </p:txBody>
      </p:sp>
      <p:sp>
        <p:nvSpPr>
          <p:cNvPr id="23" name="Rectangle 22"/>
          <p:cNvSpPr/>
          <p:nvPr/>
        </p:nvSpPr>
        <p:spPr>
          <a:xfrm flipH="1">
            <a:off x="1231330" y="6447215"/>
            <a:ext cx="319931" cy="329985"/>
          </a:xfrm>
          <a:prstGeom prst="rect">
            <a:avLst/>
          </a:prstGeom>
          <a:blipFill>
            <a:blip r:embed="rId7"/>
            <a:tile tx="0" ty="0" sx="100000" sy="100000" flip="none" algn="tl"/>
          </a:blipFill>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a:hlinkHover r:id="" action="ppaction://hlinkshowjump?jump=nextslide"/>
          </p:cNvPr>
          <p:cNvPicPr>
            <a:picLocks noChangeAspect="1"/>
          </p:cNvPicPr>
          <p:nvPr/>
        </p:nvPicPr>
        <p:blipFill>
          <a:blip r:embed="rId8" cstate="print"/>
          <a:stretch>
            <a:fillRect/>
          </a:stretch>
        </p:blipFill>
        <p:spPr>
          <a:xfrm>
            <a:off x="6677026" y="932829"/>
            <a:ext cx="2466975" cy="1847850"/>
          </a:xfrm>
          <a:prstGeom prst="rect">
            <a:avLst/>
          </a:prstGeom>
        </p:spPr>
      </p:pic>
      <p:pic>
        <p:nvPicPr>
          <p:cNvPr id="17" name="Picture 16">
            <a:hlinkClick r:id="" action="ppaction://hlinkshowjump?jump=nextslide"/>
            <a:hlinkHover r:id="" action="ppaction://hlinkshowjump?jump=nextslide"/>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7615646" y="5395112"/>
            <a:ext cx="708222" cy="787199"/>
          </a:xfrm>
          <a:prstGeom prst="rect">
            <a:avLst/>
          </a:prstGeom>
        </p:spPr>
      </p:pic>
      <p:pic>
        <p:nvPicPr>
          <p:cNvPr id="19" name="Picture 1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770811" y="4629352"/>
            <a:ext cx="216388" cy="281195"/>
          </a:xfrm>
          <a:prstGeom prst="rect">
            <a:avLst/>
          </a:prstGeom>
        </p:spPr>
      </p:pic>
      <p:pic>
        <p:nvPicPr>
          <p:cNvPr id="3074" name="Picture 2" descr="http://i27.photobucket.com/albums/c162/TwinACStacks/PIC_really_ugly_face.jpg"/>
          <p:cNvPicPr>
            <a:picLocks noChangeAspect="1" noChangeArrowheads="1"/>
          </p:cNvPicPr>
          <p:nvPr/>
        </p:nvPicPr>
        <p:blipFill>
          <a:blip r:embed="rId11" cstate="print">
            <a:clrChange>
              <a:clrFrom>
                <a:srgbClr val="FFFFFF"/>
              </a:clrFrom>
              <a:clrTo>
                <a:srgbClr val="FFFFFF">
                  <a:alpha val="0"/>
                </a:srgbClr>
              </a:clrTo>
            </a:clrChange>
          </a:blip>
          <a:stretch>
            <a:fillRect/>
          </a:stretch>
        </p:blipFill>
        <p:spPr bwMode="auto">
          <a:xfrm>
            <a:off x="0" y="0"/>
            <a:ext cx="2103120" cy="2103120"/>
          </a:xfrm>
          <a:prstGeom prst="rect">
            <a:avLst/>
          </a:prstGeom>
          <a:noFill/>
          <a:ln>
            <a:noFill/>
          </a:ln>
        </p:spPr>
      </p:pic>
      <p:pic>
        <p:nvPicPr>
          <p:cNvPr id="3076" name="Picture 4" descr="http://1000uglypeople.com/wp-content/uploads/God-Help-Me-Ugly-Female.jpg"/>
          <p:cNvPicPr>
            <a:picLocks noChangeAspect="1" noChangeArrowheads="1"/>
          </p:cNvPicPr>
          <p:nvPr/>
        </p:nvPicPr>
        <p:blipFill>
          <a:blip r:embed="rId12" cstate="print">
            <a:duotone>
              <a:prstClr val="black"/>
              <a:schemeClr val="accent5">
                <a:tint val="45000"/>
                <a:satMod val="400000"/>
              </a:schemeClr>
            </a:duotone>
          </a:blip>
          <a:srcRect/>
          <a:stretch>
            <a:fillRect/>
          </a:stretch>
        </p:blipFill>
        <p:spPr bwMode="auto">
          <a:xfrm flipH="1">
            <a:off x="-2988797" y="4850560"/>
            <a:ext cx="2780387" cy="2007440"/>
          </a:xfrm>
          <a:prstGeom prst="rect">
            <a:avLst/>
          </a:prstGeom>
          <a:noFill/>
        </p:spPr>
      </p:pic>
      <p:pic>
        <p:nvPicPr>
          <p:cNvPr id="3078" name="Picture 6" descr="http://www.dailyfailcenter.com/sites/default/files/fail/635dba6f98a3.jpg"/>
          <p:cNvPicPr>
            <a:picLocks noChangeAspect="1" noChangeArrowheads="1"/>
          </p:cNvPicPr>
          <p:nvPr/>
        </p:nvPicPr>
        <p:blipFill>
          <a:blip r:embed="rId13" cstate="print"/>
          <a:srcRect/>
          <a:stretch>
            <a:fillRect/>
          </a:stretch>
        </p:blipFill>
        <p:spPr bwMode="auto">
          <a:xfrm>
            <a:off x="7103149" y="0"/>
            <a:ext cx="2040851" cy="2772896"/>
          </a:xfrm>
          <a:prstGeom prst="rect">
            <a:avLst/>
          </a:prstGeom>
          <a:noFill/>
        </p:spPr>
      </p:pic>
      <p:pic>
        <p:nvPicPr>
          <p:cNvPr id="3080" name="Picture 8" descr="http://global3.memecdn.com/i-searched-for-most-random-picture-on-the-internet_o_842124.jpg"/>
          <p:cNvPicPr>
            <a:picLocks noChangeAspect="1" noChangeArrowheads="1"/>
          </p:cNvPicPr>
          <p:nvPr/>
        </p:nvPicPr>
        <p:blipFill>
          <a:blip r:embed="rId14" cstate="print"/>
          <a:srcRect/>
          <a:stretch>
            <a:fillRect/>
          </a:stretch>
        </p:blipFill>
        <p:spPr bwMode="auto">
          <a:xfrm>
            <a:off x="-2355763" y="268941"/>
            <a:ext cx="2964242" cy="1713940"/>
          </a:xfrm>
          <a:prstGeom prst="rect">
            <a:avLst/>
          </a:prstGeom>
          <a:noFill/>
        </p:spPr>
      </p:pic>
      <p:pic>
        <p:nvPicPr>
          <p:cNvPr id="28" name="17 MUTE CITY Ver.3.wma">
            <a:hlinkClick r:id="" action="ppaction://media"/>
            <a:hlinkHover r:id="" action="ppaction://ole?verb=0"/>
          </p:cNvPr>
          <p:cNvPicPr>
            <a:picLocks noRot="1" noChangeAspect="1"/>
          </p:cNvPicPr>
          <p:nvPr>
            <a:audioFile r:link="rId1"/>
          </p:nvPr>
        </p:nvPicPr>
        <p:blipFill>
          <a:blip r:embed="rId15" cstate="print"/>
          <a:stretch>
            <a:fillRect/>
          </a:stretch>
        </p:blipFill>
        <p:spPr>
          <a:xfrm>
            <a:off x="666206" y="4820193"/>
            <a:ext cx="535579" cy="535579"/>
          </a:xfrm>
          <a:prstGeom prst="rect">
            <a:avLst/>
          </a:prstGeom>
        </p:spPr>
      </p:pic>
      <p:pic>
        <p:nvPicPr>
          <p:cNvPr id="3" name="Picture 2" descr="http://img.brainjet.com/slides/6/4/5/7/4/3/645743265/fbd69bebebae6e5cafdf4840441c357119d088c6.jpeg"/>
          <p:cNvPicPr>
            <a:picLocks noChangeAspect="1" noChangeArrowheads="1"/>
          </p:cNvPicPr>
          <p:nvPr/>
        </p:nvPicPr>
        <p:blipFill>
          <a:blip r:embed="rId16" cstate="print"/>
          <a:srcRect/>
          <a:stretch>
            <a:fillRect/>
          </a:stretch>
        </p:blipFill>
        <p:spPr bwMode="auto">
          <a:xfrm>
            <a:off x="223935" y="-3782469"/>
            <a:ext cx="4072799" cy="2959568"/>
          </a:xfrm>
          <a:prstGeom prst="rect">
            <a:avLst/>
          </a:prstGeom>
          <a:noFill/>
        </p:spPr>
      </p:pic>
      <p:pic>
        <p:nvPicPr>
          <p:cNvPr id="20" name="Picture 4" descr="https://encrypted-tbn2.gstatic.com/images?q=tbn:ANd9GcS4vkieal2EOa-r7HRqcOKVisJeFUdGlF6FG-np-txhx2meWg9W"/>
          <p:cNvPicPr>
            <a:picLocks noChangeAspect="1" noChangeArrowheads="1"/>
          </p:cNvPicPr>
          <p:nvPr/>
        </p:nvPicPr>
        <p:blipFill>
          <a:blip r:embed="rId17" cstate="print"/>
          <a:srcRect l="11719" t="6733" r="14938" b="26442"/>
          <a:stretch>
            <a:fillRect/>
          </a:stretch>
        </p:blipFill>
        <p:spPr bwMode="auto">
          <a:xfrm>
            <a:off x="9144000" y="-1698172"/>
            <a:ext cx="2817421" cy="3396343"/>
          </a:xfrm>
          <a:prstGeom prst="rect">
            <a:avLst/>
          </a:prstGeom>
          <a:noFill/>
        </p:spPr>
      </p:pic>
    </p:spTree>
    <p:extLst>
      <p:ext uri="{BB962C8B-B14F-4D97-AF65-F5344CB8AC3E}">
        <p14:creationId xmlns:p14="http://schemas.microsoft.com/office/powerpoint/2010/main" val="1658750823"/>
      </p:ext>
    </p:extLst>
  </p:cSld>
  <p:clrMapOvr>
    <a:masterClrMapping/>
  </p:clrMapOvr>
  <p:transition spd="slow"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autoRev="1" fill="hold" nodeType="withEffect">
                                  <p:stCondLst>
                                    <p:cond delay="0"/>
                                  </p:stCondLst>
                                  <p:childTnLst>
                                    <p:animRot by="21600000">
                                      <p:cBhvr>
                                        <p:cTn id="6" dur="1000" fill="hold"/>
                                        <p:tgtEl>
                                          <p:spTgt spid="2"/>
                                        </p:tgtEl>
                                        <p:attrNameLst>
                                          <p:attrName>r</p:attrName>
                                        </p:attrNameLst>
                                      </p:cBhvr>
                                    </p:animRot>
                                  </p:childTnLst>
                                </p:cTn>
                              </p:par>
                              <p:par>
                                <p:cTn id="7" presetID="26" presetClass="path" presetSubtype="0" repeatCount="indefinite" accel="50000" decel="50000" autoRev="1" fill="hold" nodeType="withEffect">
                                  <p:stCondLst>
                                    <p:cond delay="0"/>
                                  </p:stCondLst>
                                  <p:childTnLst>
                                    <p:animMotion origin="layout" path="M -0.82204 -0.00162 C -0.82204 0.03148 -0.70607 0.05834 -0.56458 0.05834 C -0.39774 0.05834 -0.3375 0.02848 -0.31215 0.01042 L -0.28611 -0.01365 C -0.26007 -0.03171 -0.196 -0.06157 -0.00763 -0.06157 C 0.11285 -0.06157 0.25 -0.03472 0.25 -0.00162 C 0.25 0.03148 0.11285 0.05834 -0.00763 0.05834 C -0.196 0.05834 -0.26007 0.02848 -0.28611 0.01042 L -0.31215 -0.01365 C -0.3375 -0.03171 -0.39774 -0.06157 -0.56458 -0.06157 C -0.70607 -0.06157 -0.82204 -0.03472 -0.82204 -0.00162 Z " pathEditMode="relative" rAng="0" ptsTypes="AAAAAAAAAAA">
                                      <p:cBhvr>
                                        <p:cTn id="8" dur="5000" fill="hold"/>
                                        <p:tgtEl>
                                          <p:spTgt spid="21"/>
                                        </p:tgtEl>
                                        <p:attrNameLst>
                                          <p:attrName>ppt_x</p:attrName>
                                          <p:attrName>ppt_y</p:attrName>
                                        </p:attrNameLst>
                                      </p:cBhvr>
                                      <p:rCtr x="53594" y="0"/>
                                    </p:animMotion>
                                  </p:childTnLst>
                                </p:cTn>
                              </p:par>
                              <p:par>
                                <p:cTn id="9" presetID="0" presetClass="path" presetSubtype="0" repeatCount="indefinite" accel="50000" decel="50000" autoRev="1" fill="hold" nodeType="withEffect">
                                  <p:stCondLst>
                                    <p:cond delay="0"/>
                                  </p:stCondLst>
                                  <p:childTnLst>
                                    <p:animMotion origin="layout" path="M -0.01354 0.05665 L -0.01354 0.05688 C -0.03038 0.03006 -0.01528 0.05295 -0.02482 0.04046 C -0.02812 0.03561 -0.0243 0.03884 -0.02969 0.03353 C -0.0309 0.03237 -0.03212 0.03168 -0.03316 0.03075 C -0.03385 0.03006 -0.0342 0.02867 -0.03489 0.02821 C -0.03559 0.02752 -0.0368 0.02752 -0.0375 0.02682 C -0.03854 0.02613 -0.03923 0.02497 -0.0401 0.02405 C -0.04323 0.01688 -0.04114 0.02104 -0.04687 0.01202 C -0.04757 0.01087 -0.04791 0.00994 -0.04861 0.00925 C -0.05226 0.00532 -0.05035 0.00717 -0.05451 0.0037 C -0.05486 0.00231 -0.05503 0.00093 -0.05555 -0.00046 C -0.0559 -0.00139 -0.0566 -0.00208 -0.05712 -0.00324 C -0.06059 -0.00763 -0.06406 -0.01202 -0.06753 -0.01642 C -0.06892 -0.0185 -0.07048 -0.01988 -0.0717 -0.02196 L -0.07778 -0.03168 L -0.08021 -0.03561 C -0.08055 -0.03815 -0.08038 -0.04116 -0.08107 -0.0437 C -0.08194 -0.0467 -0.08455 -0.05179 -0.08455 -0.05156 C -0.08472 -0.05364 -0.08541 -0.05526 -0.08541 -0.05734 C -0.08541 -0.06451 -0.08524 -0.07191 -0.08455 -0.07907 C -0.08437 -0.08046 -0.08351 -0.08185 -0.08281 -0.08301 C -0.08177 -0.08532 -0.08021 -0.08717 -0.07864 -0.08832 C -0.07778 -0.08925 -0.07691 -0.08948 -0.07604 -0.08994 C -0.07517 -0.09064 -0.07413 -0.09133 -0.07344 -0.09272 C -0.07187 -0.09457 -0.07101 -0.09803 -0.06927 -0.09942 C -0.06632 -0.10104 -0.06267 -0.10358 -0.05972 -0.10474 L -0.05625 -0.1059 C -0.04948 -0.10566 -0.04271 -0.10543 -0.03576 -0.10474 C -0.03073 -0.10428 -0.02031 -0.10196 -0.02031 -0.10173 C -0.0118 -0.0985 -0.01614 -0.09988 -1.66667E-6 -0.10196 C 0.00104 -0.1022 0.00174 -0.10335 0.00278 -0.10358 C 0.00816 -0.10428 0.01354 -0.10428 0.01893 -0.10474 C 0.01997 -0.1052 0.02136 -0.10543 0.0224 -0.1059 C 0.02327 -0.10682 0.02413 -0.10798 0.025 -0.10867 C 0.02639 -0.11029 0.02778 -0.11168 0.02917 -0.11283 C 0.03038 -0.11399 0.0316 -0.11468 0.03264 -0.11561 C 0.03854 -0.12162 0.03351 -0.11838 0.03854 -0.12116 C 0.04184 -0.12601 0.03976 -0.12301 0.04549 -0.12925 L 0.04809 -0.13202 C 0.04861 -0.13457 0.04948 -0.13711 0.04983 -0.14012 C 0.0507 -0.15098 0.05 -0.14659 0.05156 -0.15353 C 0.05087 -0.16046 0.05209 -0.16485 0.04809 -0.16855 C 0.04705 -0.16948 0.04584 -0.16925 0.04462 -0.16971 C 0.04375 -0.17087 0.04288 -0.17179 0.04202 -0.17248 C 0.0408 -0.17341 0.03715 -0.1748 0.03611 -0.17526 C 0.03438 -0.17665 0.03264 -0.17827 0.0309 -0.17942 C 0.02986 -0.17988 0.02865 -0.18012 0.02743 -0.18058 C 0.02604 -0.1815 0.02465 -0.18266 0.02327 -0.18335 C 0.02153 -0.18428 0.01979 -0.1859 0.01823 -0.18613 L 0.00695 -0.18751 C 0.00295 -0.18959 0.00486 -0.1889 -0.00069 -0.19029 C -0.00903 -0.19237 -0.00729 -0.19144 -0.01788 -0.19306 C -0.01962 -0.19329 -0.02135 -0.19399 -0.02309 -0.19422 C -0.02864 -0.19514 -0.0401 -0.19699 -0.0401 -0.19676 C -0.04149 -0.19746 -0.04288 -0.19792 -0.04444 -0.19815 C -0.04635 -0.19884 -0.04844 -0.19861 -0.05035 -0.19977 C -0.05121 -0.20023 -0.05191 -0.20162 -0.05295 -0.20231 C -0.05399 -0.20324 -0.05521 -0.20347 -0.05625 -0.2037 C -0.05746 -0.20509 -0.05868 -0.2067 -0.05972 -0.20786 C -0.06059 -0.20879 -0.06163 -0.20948 -0.06232 -0.21064 C -0.06892 -0.21919 -0.06111 -0.21064 -0.06753 -0.21734 C -0.06979 -0.22844 -0.06875 -0.22196 -0.06753 -0.24439 C -0.06736 -0.24624 -0.06701 -0.24809 -0.06649 -0.24994 C -0.06632 -0.25133 -0.06528 -0.25225 -0.06476 -0.25387 C -0.06458 -0.25526 -0.06458 -0.25688 -0.06406 -0.25803 C -0.06198 -0.26381 -0.05833 -0.27121 -0.05555 -0.27561 C -0.05347 -0.27884 -0.05226 -0.27861 -0.04948 -0.27977 C -0.04861 -0.28 -0.04791 -0.28069 -0.04687 -0.28092 C -0.04548 -0.28162 -0.0441 -0.28185 -0.04271 -0.28254 C -0.04097 -0.28324 -0.0375 -0.28509 -0.0375 -0.28485 C -0.02639 -0.28301 -0.03455 -0.28509 -0.02726 -0.28254 C -0.02587 -0.28185 -0.02448 -0.28185 -0.02309 -0.28092 C -0.02118 -0.28023 -0.01493 -0.2763 -0.0118 -0.27561 C -0.00937 -0.27514 -0.0066 -0.27468 -0.00416 -0.27445 C 0.00382 -0.27006 -0.00017 -0.27168 0.01649 -0.27561 C 0.01788 -0.27607 0.01927 -0.27699 0.02066 -0.27838 C 0.02257 -0.27977 0.02396 -0.28231 0.02587 -0.2837 C 0.03056 -0.28763 0.03073 -0.28509 0.03507 -0.29202 C 0.0408 -0.30081 0.03056 -0.28439 0.04132 -0.30012 C 0.04288 -0.30266 0.04462 -0.30543 0.04636 -0.30821 L 0.04896 -0.31214 C 0.05139 -0.33202 0.05087 -0.32509 0.04896 -0.36231 C 0.04879 -0.36439 0.04809 -0.36624 0.04722 -0.36786 C 0.04618 -0.36925 0.04497 -0.36971 0.04375 -0.37064 C 0.04167 -0.37156 0.03507 -0.37272 0.03351 -0.37318 C 0.01667 -0.37803 0.03299 -0.37457 0.01719 -0.37711 C 0.01511 -0.3778 0.01268 -0.3785 0.01042 -0.37873 C -0.00104 -0.37942 -0.0125 -0.37965 -0.02378 -0.37988 L -0.02795 -0.3815 C -0.03003 -0.38196 -0.03541 -0.38312 -0.0375 -0.38405 C -0.03923 -0.38497 -0.04097 -0.3859 -0.04271 -0.38682 C -0.0434 -0.38728 -0.04427 -0.38775 -0.04514 -0.38821 L -0.04948 -0.38959 C -0.05069 -0.39029 -0.05173 -0.39144 -0.05295 -0.39237 C -0.05573 -0.39376 -0.05712 -0.39306 -0.05972 -0.39491 C -0.06059 -0.39584 -0.06146 -0.39676 -0.06232 -0.39769 C -0.06285 -0.40046 -0.06319 -0.40324 -0.06406 -0.40601 C -0.06614 -0.41248 -0.06528 -0.40925 -0.06649 -0.41526 C -0.06632 -0.41896 -0.06701 -0.42312 -0.0658 -0.42613 C -0.06476 -0.42844 -0.06232 -0.42821 -0.06059 -0.4289 C -0.05833 -0.42983 -0.05607 -0.43168 -0.05382 -0.43168 L -0.00486 -0.43283 C -0.00208 -0.43329 0.00087 -0.43329 0.00347 -0.43422 C 0.00452 -0.43468 0.00521 -0.4363 0.00608 -0.43699 C 0.00729 -0.43769 0.00834 -0.43769 0.00955 -0.43838 C 0.01111 -0.43954 0.01667 -0.44347 0.01893 -0.44647 C 0.02014 -0.44809 0.02136 -0.45017 0.0224 -0.45179 C 0.02379 -0.46497 0.02222 -0.45549 0.02587 -0.46821 C 0.02656 -0.47098 0.02709 -0.47491 0.02743 -0.47769 C 0.02795 -0.48092 0.02865 -0.48393 0.02917 -0.48717 C 0.02899 -0.50035 0.02899 -0.51353 0.0283 -0.52647 C 0.0283 -0.52832 0.02795 -0.53017 0.02743 -0.53202 C 0.02709 -0.53364 0.02622 -0.53549 0.02587 -0.53734 C 0.02552 -0.53873 0.02552 -0.54012 0.025 -0.5415 C 0.02205 -0.54867 0.02222 -0.54335 0.01719 -0.54821 C 0.01077 -0.55445 0.01545 -0.55098 0.00868 -0.55353 C 0.00278 -0.55607 0.01007 -0.55376 0.00278 -0.55769 C -0.00017 -0.55931 -0.00173 -0.55838 -0.00416 -0.56046 C -0.00503 -0.56116 -0.00573 -0.56254 -0.0066 -0.56324 C -0.00798 -0.56393 -0.00955 -0.56393 -0.01094 -0.56439 C -0.01423 -0.56578 -0.01701 -0.56832 -0.02031 -0.56855 C -0.02934 -0.56925 -0.03802 -0.56925 -0.04687 -0.56994 C -0.0526 -0.57295 -0.04566 -0.56948 -0.05555 -0.57248 C -0.06562 -0.57572 -0.0592 -0.5741 -0.06476 -0.57665 C -0.06614 -0.57734 -0.06719 -0.57757 -0.06823 -0.57803 C -0.06944 -0.57942 -0.07048 -0.58104 -0.0717 -0.5822 C -0.07621 -0.58613 -0.07239 -0.57919 -0.07778 -0.58775 C -0.07847 -0.58867 -0.07882 -0.59006 -0.07951 -0.59168 C -0.0809 -0.59561 -0.08489 -0.60601 -0.08541 -0.60925 C -0.08576 -0.6111 -0.08594 -0.61295 -0.08628 -0.61457 C -0.08698 -0.61757 -0.08802 -0.62012 -0.08889 -0.62266 C -0.09045 -0.62936 -0.09062 -0.6326 -0.09132 -0.63907 C -0.09166 -0.64069 -0.09201 -0.64277 -0.09236 -0.64439 C -0.09201 -0.64624 -0.09219 -0.64855 -0.09132 -0.64994 C -0.0901 -0.65248 -0.08785 -0.65341 -0.08628 -0.65549 C -0.08472 -0.65711 -0.07899 -0.66428 -0.07778 -0.66474 L -0.07517 -0.66636 C -0.07344 -0.66798 -0.07101 -0.67075 -0.06927 -0.67168 C -0.06545 -0.67353 -0.06163 -0.67445 -0.05798 -0.67561 C -0.0566 -0.67722 -0.05521 -0.67838 -0.05382 -0.67977 C -0.05087 -0.68277 -0.04826 -0.6867 -0.04514 -0.68925 C -0.0441 -0.69017 -0.04288 -0.69087 -0.04166 -0.69202 C -0.03594 -0.69757 -0.04097 -0.69503 -0.03489 -0.69734 C -0.03264 -0.69965 -0.03038 -0.7022 -0.02795 -0.70405 C -0.02482 -0.70705 -0.02135 -0.70913 -0.01788 -0.71098 C -0.01128 -0.71052 -0.00486 -0.71029 0.00174 -0.70959 C 0.00295 -0.70959 0.00417 -0.70844 0.00521 -0.70821 C 0.0066 -0.70775 0.00816 -0.70728 0.00955 -0.70682 C 0.03646 -0.70844 0.02778 -0.69757 0.03351 -0.71376 C 0.03438 -0.71607 0.03507 -0.71815 0.03611 -0.72046 C 0.03646 -0.72254 0.03663 -0.72485 0.03681 -0.7274 C 0.03715 -0.72855 0.0375 -0.72971 0.03785 -0.73133 C 0.0382 -0.73341 0.0382 -0.73572 0.03854 -0.73803 C 0.03941 -0.7422 0.04132 -0.75029 0.04132 -0.75006 C 0.04149 -0.75468 0.04167 -0.75931 0.04202 -0.76393 C 0.04306 -0.77572 0.04601 -0.76763 0.04132 -0.78959 C 0.04045 -0.7926 0.0382 -0.79399 0.03681 -0.7963 C 0.03594 -0.79815 0.03524 -0.8 0.03438 -0.80185 C 0.03299 -0.80416 0.02952 -0.80879 0.0283 -0.80994 C 0.02604 -0.81248 0.02222 -0.81433 0.01979 -0.81526 C 0.01233 -0.81873 0.0158 -0.81734 0.00955 -0.81919 C 0.00122 -0.81896 -0.00694 -0.81919 -0.01528 -0.81803 C -0.01649 -0.8178 -0.01753 -0.81618 -0.01875 -0.81526 C -0.01944 -0.8148 -0.02031 -0.81433 -0.02135 -0.8141 C -0.02604 -0.80277 -0.02361 -0.81017 -0.02205 -0.78266 C -0.02205 -0.7815 -0.02153 -0.78035 -0.02135 -0.77873 C -0.02031 -0.77341 -0.01979 -0.76786 -0.01875 -0.76254 C -0.0184 -0.76116 -0.01805 -0.75977 -0.01788 -0.75838 C -0.01753 -0.75653 -0.01736 -0.75468 -0.01701 -0.75306 C -0.01649 -0.75052 -0.01562 -0.74867 -0.01528 -0.74613 C -0.01493 -0.74428 -0.01423 -0.73873 -0.01354 -0.73665 C -0.01232 -0.73295 -0.01076 -0.72948 -0.00937 -0.72578 C -0.00781 -0.71653 -0.00903 -0.72208 -0.00486 -0.70959 C -0.00382 -0.7059 0.00087 -0.69087 0.00174 -0.68925 C 0.00486 -0.68439 0.00712 -0.68046 0.01129 -0.67722 C 0.01198 -0.67653 0.02049 -0.67445 0.02066 -0.67445 C 0.0217 -0.67399 0.02292 -0.67376 0.02413 -0.67283 C 0.02535 -0.67214 0.02622 -0.67098 0.02743 -0.67029 C 0.0283 -0.66983 0.02917 -0.66936 0.03004 -0.6689 C 0.03056 -0.66751 0.03108 -0.6659 0.03177 -0.66474 C 0.03229 -0.66381 0.03299 -0.66312 0.03351 -0.66196 C 0.03698 -0.65433 0.03733 -0.65295 0.03959 -0.64578 C 0.03924 -0.63861 0.03906 -0.63144 0.03854 -0.62428 C 0.03854 -0.62266 0.03802 -0.6215 0.03785 -0.62012 C 0.03733 -0.6178 0.03733 -0.61549 0.03681 -0.61341 C 0.03646 -0.61087 0.03611 -0.60832 0.03507 -0.60647 C 0.03455 -0.60509 0.03351 -0.60485 0.03264 -0.6037 C 0.03177 -0.60254 0.03108 -0.60069 0.03004 -0.59977 C 0.02899 -0.59861 0.02778 -0.59792 0.02656 -0.59699 C 0.02587 -0.5963 0.025 -0.59491 0.02413 -0.59422 C 0.01979 -0.59191 0.01077 -0.58983 0.00695 -0.5889 L 0.00174 -0.58775 C 0.00035 -0.58659 -0.00104 -0.58566 -0.00243 -0.58497 C -0.0066 -0.58266 -0.00521 -0.58474 -0.00937 -0.58081 C -0.0151 -0.57503 -0.01041 -0.57803 -0.01701 -0.57248 C -0.01771 -0.57202 -0.01875 -0.57179 -0.01962 -0.57133 C -0.0217 -0.56994 -0.02396 -0.56809 -0.02639 -0.56717 C -0.02864 -0.56601 -0.0309 -0.56532 -0.03316 -0.56439 C -0.03403 -0.5637 -0.03507 -0.56301 -0.03576 -0.56162 C -0.03646 -0.56069 -0.03698 -0.55884 -0.0375 -0.55769 C -0.03837 -0.5563 -0.03923 -0.55491 -0.0401 -0.55353 C -0.04219 -0.53364 -0.03941 -0.56069 -0.04166 -0.52786 C -0.04236 -0.51931 -0.04305 -0.52185 -0.04444 -0.51306 C -0.0467 -0.49803 -0.04548 -0.5059 -0.04791 -0.48994 C -0.04757 -0.4763 -0.04739 -0.46266 -0.04687 -0.44925 C -0.04687 -0.4474 -0.04653 -0.44555 -0.04618 -0.4437 C -0.04479 -0.43954 -0.04323 -0.43838 -0.04097 -0.43561 C -0.0401 -0.43468 -0.03923 -0.43376 -0.03837 -0.43283 C -0.03715 -0.43191 -0.03594 -0.43144 -0.03489 -0.43006 C -0.03246 -0.42775 -0.03003 -0.42405 -0.02726 -0.42196 C -0.01406 -0.41364 -0.03489 -0.42659 -0.01614 -0.41688 C -0.0125 -0.4148 -0.01441 -0.41549 -0.01007 -0.4141 C -0.00903 -0.41318 -0.00798 -0.41202 -0.0066 -0.41133 C -0.0059 -0.41064 -0.00486 -0.41064 -0.00416 -0.40994 C -0.00312 -0.40879 -0.00243 -0.4074 -0.00156 -0.40601 C 0.00052 -0.40185 0.00139 -0.39954 0.00278 -0.39491 C 0.00295 -0.39353 0.00313 -0.39214 0.00347 -0.39075 C 0.00399 -0.38936 0.00469 -0.38844 0.00521 -0.38682 C 0.00573 -0.38566 0.0059 -0.38405 0.00608 -0.38266 C 0.0066 -0.38104 0.00729 -0.37919 0.00781 -0.37711 C 0.00816 -0.37503 0.00834 -0.37272 0.00868 -0.37064 C 0.00903 -0.36902 0.00955 -0.36786 0.00955 -0.36647 C 0.00955 -0.35376 0.00903 -0.34104 0.00868 -0.32855 C 0.00834 -0.32116 0.0066 -0.31746 0.00347 -0.31098 C 0.00278 -0.3089 0.00191 -0.30728 0.00104 -0.30543 C 0.00018 -0.30405 -0.00087 -0.30312 -0.00156 -0.30127 C -0.00226 -0.29988 -0.0026 -0.29757 -0.0033 -0.29595 C -0.00434 -0.29341 -0.00746 -0.28647 -0.00833 -0.28509 C -0.00937 -0.2837 -0.01076 -0.28324 -0.0118 -0.28254 C -0.01337 -0.28092 -0.01458 -0.27954 -0.01614 -0.27838 C -0.01701 -0.27769 -0.01788 -0.27769 -0.01875 -0.27699 C -0.02014 -0.27584 -0.02153 -0.27376 -0.02309 -0.27283 C -0.02639 -0.27121 -0.02986 -0.27075 -0.03316 -0.2689 C -0.03594 -0.26751 -0.03715 -0.26705 -0.0401 -0.26474 C -0.04132 -0.26405 -0.04236 -0.26312 -0.0434 -0.26196 C -0.04566 -0.26012 -0.04791 -0.25688 -0.04948 -0.25387 C -0.05052 -0.25202 -0.05121 -0.2504 -0.05208 -0.24832 C -0.05382 -0.24023 -0.05173 -0.24925 -0.05451 -0.23907 C -0.05521 -0.23676 -0.05573 -0.23445 -0.05625 -0.23237 C -0.0566 -0.22705 -0.05694 -0.2222 -0.05712 -0.21734 C -0.05729 -0.2141 -0.05781 -0.2111 -0.05798 -0.20786 C -0.05833 -0.2037 -0.05868 -0.19977 -0.05885 -0.19538 C -0.05851 -0.18728 -0.05903 -0.18081 -0.05712 -0.17387 C -0.0559 -0.16925 -0.05243 -0.15907 -0.05035 -0.15769 C -0.04861 -0.15607 -0.04687 -0.15514 -0.04514 -0.15353 C -0.04357 -0.15191 -0.04253 -0.14983 -0.04097 -0.14821 C -0.0401 -0.14728 -0.03906 -0.14751 -0.03837 -0.14682 C -0.03663 -0.1452 -0.03507 -0.14289 -0.03316 -0.14127 C -0.03194 -0.14012 -0.03038 -0.13942 -0.02899 -0.13873 C -0.02552 -0.13688 -0.02153 -0.13526 -0.01788 -0.13457 C -0.01302 -0.13387 -0.00816 -0.13364 -0.0033 -0.13318 C 0.00052 -0.1311 0.00226 -0.12994 0.00608 -0.12925 C 0.0092 -0.12855 0.01233 -0.12832 0.01545 -0.12763 C 0.01667 -0.12717 0.01788 -0.12694 0.01893 -0.12647 C 0.02136 -0.12509 0.02274 -0.12324 0.025 -0.12116 C 0.02899 -0.11121 0.02743 -0.11584 0.03004 -0.10751 C 0.0342 -0.08069 0.03004 -0.10867 0.03264 -0.08994 C 0.03281 -0.08786 0.03334 -0.08624 0.03351 -0.08439 C 0.03559 -0.06775 0.03334 -0.08347 0.03507 -0.07098 C 0.0349 -0.04324 0.0349 -0.01572 0.03438 0.01202 C 0.0342 0.01919 0.03334 0.01572 0.03177 0.02127 C 0.03073 0.0252 0.03004 0.0296 0.02917 0.03353 C 0.02899 0.03676 0.02899 0.04023 0.0283 0.04301 C 0.02431 0.06058 0.02587 0.05225 0.02153 0.06058 C 0.02084 0.06197 0.02066 0.06358 0.01979 0.06497 C 0.01736 0.06775 0.01459 0.07006 0.01198 0.07306 C -0.00069 0.08809 0.01684 0.06682 0.00608 0.08093 C 0.00538 0.08208 0.00434 0.08301 0.00347 0.0837 C 0.00243 0.08509 0.00122 0.08671 -1.66667E-6 0.08786 C -0.00156 0.08948 -0.00312 0.09225 -0.00486 0.09341 L -0.01007 0.09595 C -0.01406 0.09804 -0.01927 0.10104 -0.02309 0.1015 C -0.0434 0.10428 -0.02969 0.10266 -0.06406 0.10428 C -0.06719 0.10451 -0.07031 0.10474 -0.07344 0.10543 C -0.0743 0.10567 -0.07517 0.10636 -0.07604 0.10682 C -0.07708 0.10728 -0.0783 0.10775 -0.07951 0.10821 C -0.08125 0.1089 -0.08281 0.11006 -0.08455 0.11075 C -0.08941 0.11283 -0.0868 0.11191 -0.09236 0.11353 C -0.0934 0.11445 -0.09444 0.11584 -0.09566 0.1163 C -0.09722 0.11699 -0.09913 0.11653 -0.10087 0.11769 C -0.10382 0.11977 -0.10677 0.12254 -0.10937 0.12578 C -0.11215 0.12948 -0.11649 0.13457 -0.11875 0.13919 C -0.11979 0.1415 -0.12048 0.14382 -0.12135 0.14613 C -0.12344 0.15237 -0.125 0.15908 -0.12743 0.16509 C -0.12812 0.1674 -0.12934 0.16948 -0.12986 0.17202 C -0.1309 0.17595 -0.13177 0.18104 -0.13229 0.18543 C -0.13194 0.19006 -0.13229 0.19515 -0.1309 0.19908 C -0.12969 0.20162 -0.12743 0.20231 -0.12569 0.20301 C -0.12135 0.20509 -0.11232 0.20624 -0.10764 0.2074 C -0.08941 0.20671 -0.07101 0.20694 -0.05295 0.20578 C -0.05139 0.20578 -0.05 0.20393 -0.04861 0.20301 C -0.04653 0.20208 -0.04462 0.20162 -0.04271 0.20046 C -0.03594 0.19676 -0.03559 0.19607 -0.03073 0.19214 C -0.02951 0.19052 -0.02778 0.18798 -0.02726 0.18543 C -0.02656 0.18289 -0.02673 0.18012 -0.02639 0.17734 C -0.02621 0.17549 -0.02587 0.17364 -0.02552 0.17202 C -0.02587 0.16971 -0.02552 0.16694 -0.02639 0.16509 C -0.02691 0.16393 -0.02812 0.16416 -0.02899 0.1637 C -0.03003 0.16301 -0.03107 0.16185 -0.03246 0.16116 C -0.03455 0.15977 -0.03698 0.15931 -0.03923 0.15838 C -0.04028 0.15792 -0.04149 0.15699 -0.04271 0.15699 C -0.04548 0.15653 -0.04826 0.15607 -0.05121 0.15561 C -0.05295 0.15538 -0.05451 0.15468 -0.05625 0.15445 C -0.05885 0.15353 -0.06146 0.1533 -0.06406 0.15283 C -0.0651 0.15237 -0.06632 0.15214 -0.06753 0.15168 C -0.06823 0.15121 -0.06927 0.15052 -0.06996 0.15006 C -0.07205 0.14936 -0.07951 0.14798 -0.08107 0.14752 C -0.08333 0.14705 -0.08576 0.14682 -0.08785 0.14613 C -0.09236 0.14474 -0.09392 0.14405 -0.09739 0.14197 C -0.0993 0.13896 -0.09913 0.14058 -0.09913 0.13804 " pathEditMode="relative" rAng="0" ptsTypes="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cBhvr>
                                        <p:cTn id="10" dur="5000" fill="hold"/>
                                        <p:tgtEl>
                                          <p:spTgt spid="17"/>
                                        </p:tgtEl>
                                        <p:attrNameLst>
                                          <p:attrName>ppt_x</p:attrName>
                                          <p:attrName>ppt_y</p:attrName>
                                        </p:attrNameLst>
                                      </p:cBhvr>
                                      <p:rCtr x="-27" y="-363"/>
                                    </p:animMotion>
                                  </p:childTnLst>
                                </p:cTn>
                              </p:par>
                              <p:par>
                                <p:cTn id="11" presetID="0" presetClass="path" presetSubtype="0" repeatCount="indefinite" accel="50000" decel="50000" autoRev="1" fill="hold" nodeType="withEffect">
                                  <p:stCondLst>
                                    <p:cond delay="0"/>
                                  </p:stCondLst>
                                  <p:childTnLst>
                                    <p:animMotion origin="layout" path="M -1.94444E-6 -3.7037E-7 L -1.94444E-6 0.00023 C -0.0033 0.00046 -0.00642 0.00139 -0.00955 0.00139 C -0.01493 0.00139 -0.0243 0.00069 -0.03055 -0.00116 C -0.0316 -0.00139 -0.03246 -0.00208 -0.03333 -0.00255 C -0.03507 -0.00509 -0.03698 -0.00718 -0.03819 -0.01018 C -0.04062 -0.01643 -0.04114 -0.02245 -0.04201 -0.02917 C -0.04166 -0.03125 -0.04271 -0.03542 -0.04097 -0.03542 C -0.03871 -0.03542 -0.03802 -0.03125 -0.03628 -0.02917 C -0.03472 -0.02731 -0.03333 -0.02546 -0.03142 -0.02407 C -0.03038 -0.02315 -0.02899 -0.02338 -0.02778 -0.02268 C -0.02378 -0.02083 -0.02031 -0.01782 -0.01632 -0.01643 L -0.00104 -0.01134 C 0.00452 -0.01389 0.00469 -0.0125 -0.00104 -0.02662 C -0.00191 -0.02893 -0.00434 -0.02986 -0.00573 -0.03171 C -0.02396 -0.05463 -0.01146 -0.04398 -0.02291 -0.05069 C -0.0243 -0.05139 -0.02552 -0.05231 -0.02673 -0.05324 C -0.03177 -0.05185 -0.03403 -0.05139 -0.03819 -0.04954 C -0.03975 -0.04861 -0.04149 -0.04815 -0.04288 -0.04699 C -0.046 -0.04421 -0.04844 -0.04074 -0.05156 -0.03796 L -0.05434 -0.03542 C -0.05469 -0.03426 -0.05538 -0.0331 -0.05538 -0.03171 C -0.05486 -0.02639 -0.05434 -0.02106 -0.05243 -0.01643 C -0.05156 -0.01435 -0.0493 -0.01435 -0.04774 -0.01389 C -0.04496 -0.01319 -0.04201 -0.01296 -0.03906 -0.01273 C -0.03524 -0.01319 -0.02396 -0.01181 -0.02014 -0.01898 C -0.01927 -0.02037 -0.01944 -0.02245 -0.0191 -0.02407 C -0.02135 -0.02824 -0.02309 -0.03287 -0.02587 -0.03681 C -0.02708 -0.03866 -0.02882 -0.03958 -0.03055 -0.04051 C -0.03767 -0.04491 -0.03767 -0.04421 -0.04479 -0.0456 C -0.0493 -0.04514 -0.05382 -0.0456 -0.05816 -0.04444 C -0.05972 -0.04398 -0.06076 -0.0419 -0.06198 -0.04051 C -0.06632 -0.03588 -0.06944 -0.03264 -0.07239 -0.02662 C -0.07378 -0.02431 -0.0743 -0.02153 -0.07552 -0.01898 C -0.075 -0.01597 -0.07621 -0.01181 -0.0743 -0.01018 C -0.07274 -0.00856 -0.07031 -0.01111 -0.06857 -0.01273 C -0.0618 -0.01875 -0.06146 -0.02014 -0.05816 -0.02662 C -0.0592 -0.03218 -0.05833 -0.03866 -0.06111 -0.04306 C -0.06285 -0.04606 -0.07882 -0.04306 -0.07916 -0.04306 C -0.08021 -0.03889 -0.08333 -0.02963 -0.08003 -0.02523 C -0.07882 -0.02361 -0.07691 -0.02708 -0.07552 -0.02778 C -0.08142 -0.03426 -0.08698 -0.0412 -0.0934 -0.04699 C -0.09548 -0.04884 -0.10312 -0.05023 -0.10573 -0.05069 C -0.11024 -0.05023 -0.11528 -0.05231 -0.1191 -0.04954 C -0.12135 -0.04768 -0.12083 -0.04282 -0.121 -0.03935 C -0.12153 -0.02593 -0.12257 -0.02778 -0.11719 -0.02523 C -0.11632 -0.02569 -0.1151 -0.02569 -0.11441 -0.02662 C -0.11371 -0.02755 -0.11319 -0.02917 -0.11337 -0.03032 C -0.11389 -0.03518 -0.11458 -0.04005 -0.11632 -0.04444 C -0.11666 -0.0456 -0.11823 -0.04514 -0.1191 -0.0456 C -0.12031 -0.04537 -0.13819 -0.04745 -0.13819 -0.03681 C -0.13819 -0.03287 -0.1375 -0.02917 -0.13715 -0.02523 C -0.13437 -0.02755 -0.1309 -0.02847 -0.12864 -0.03171 C -0.12743 -0.03356 -0.1276 -0.03681 -0.12778 -0.03935 C -0.12847 -0.05926 -0.12569 -0.05579 -0.1335 -0.06088 C -0.1401 -0.0588 -0.14722 -0.05833 -0.15347 -0.05463 C -0.1592 -0.05093 -0.16493 -0.03958 -0.16857 -0.03287 C -0.1684 -0.03125 -0.16892 -0.02847 -0.16771 -0.02778 C -0.16319 -0.02569 -0.15833 -0.03148 -0.15538 -0.03426 C -0.15434 -0.03588 -0.15312 -0.0375 -0.15243 -0.03935 C -0.15017 -0.04537 -0.15225 -0.05509 -0.15434 -0.05972 C -0.15573 -0.0625 -0.15885 -0.06296 -0.16111 -0.06458 C -0.16545 -0.0625 -0.17014 -0.06111 -0.1743 -0.05833 C -0.17535 -0.05764 -0.17552 -0.05579 -0.17621 -0.05463 C -0.17708 -0.05324 -0.18038 -0.05023 -0.17916 -0.05069 C -0.17552 -0.05231 -0.17222 -0.05741 -0.16962 -0.06088 C -0.17048 -0.06458 -0.17066 -0.06898 -0.17239 -0.07222 C -0.17326 -0.07384 -0.175 -0.07361 -0.17621 -0.07361 C -0.18298 -0.07315 -0.18958 -0.07199 -0.19635 -0.07106 C -0.19965 -0.06759 -0.20139 -0.06736 -0.20208 -0.06088 C -0.20208 -0.05949 -0.20139 -0.05833 -0.20104 -0.05718 C -0.19826 -0.05787 -0.19479 -0.05741 -0.19253 -0.05972 C -0.19114 -0.06088 -0.19149 -0.06389 -0.19149 -0.06597 C -0.19149 -0.0706 -0.19097 -0.07569 -0.19253 -0.07986 C -0.19566 -0.08912 -0.20364 -0.08866 -0.20955 -0.09005 C -0.22031 -0.08958 -0.23403 -0.0963 -0.24288 -0.08634 C -0.24392 -0.08518 -0.24479 -0.0838 -0.24583 -0.08241 C -0.246 -0.08148 -0.24826 -0.07315 -0.24583 -0.07222 C -0.24392 -0.07153 -0.24201 -0.07407 -0.2401 -0.07477 C -0.23785 -0.08403 -0.23698 -0.08449 -0.24392 -0.09907 C -0.24514 -0.10162 -0.24844 -0.10162 -0.25052 -0.10278 C -0.25694 -0.10185 -0.26337 -0.10231 -0.26962 -0.10023 C -0.27118 -0.09977 -0.27257 -0.09722 -0.27257 -0.09514 L -0.26962 -0.09143 C -0.26528 -0.09514 -0.25607 -0.10185 -0.26771 -0.11296 C -0.27205 -0.11713 -0.27847 -0.11134 -0.28385 -0.11042 C -0.28489 -0.10995 -0.28594 -0.10972 -0.2868 -0.10903 C -0.28871 -0.10764 -0.29045 -0.10532 -0.29253 -0.10393 C -0.29392 -0.10324 -0.29566 -0.10324 -0.29722 -0.10278 C -0.29913 -0.10208 -0.30104 -0.10116 -0.30295 -0.10023 C -0.3026 -0.10324 -0.3026 -0.10625 -0.30208 -0.10903 C -0.30069 -0.11551 -0.29687 -0.11551 -0.30104 -0.12431 C -0.30225 -0.12685 -0.30486 -0.12685 -0.30677 -0.12824 C -0.3283 -0.12106 -0.30937 -0.12893 -0.32587 -0.11806 C -0.33489 -0.11204 -0.34132 -0.11204 -0.32673 -0.11412 C -0.32413 -0.11875 -0.32291 -0.11944 -0.32291 -0.12569 C -0.32291 -0.12778 -0.32291 -0.13032 -0.32396 -0.13194 C -0.325 -0.1338 -0.32708 -0.13356 -0.32864 -0.13449 C -0.33281 -0.13356 -0.33698 -0.13333 -0.34114 -0.13194 C -0.34427 -0.13079 -0.34288 -0.12731 -0.34114 -0.12569 C -0.33975 -0.12431 -0.33785 -0.12384 -0.33628 -0.12315 C -0.3283 -0.12431 -0.32031 -0.12454 -0.3125 -0.12685 C -0.31128 -0.12731 -0.31128 -0.12963 -0.31059 -0.13079 C -0.30885 -0.13333 -0.30677 -0.13588 -0.30486 -0.13843 C -0.30451 -0.13958 -0.30347 -0.14097 -0.30399 -0.14213 C -0.3092 -0.15903 -0.31041 -0.15347 -0.32396 -0.15231 C -0.32291 -0.14931 -0.32344 -0.14352 -0.321 -0.14352 C -0.2842 -0.14236 -0.28628 -0.14306 -0.26684 -0.15856 C -0.2651 -0.16157 -0.26302 -0.16412 -0.26198 -0.16759 C -0.26007 -0.17338 -0.26146 -0.1794 -0.26198 -0.18518 C -0.2658 -0.18495 -0.26979 -0.18542 -0.27344 -0.18403 C -0.27795 -0.18241 -0.28003 -0.17917 -0.28298 -0.17523 C -0.28038 -0.16968 -0.27934 -0.16227 -0.27535 -0.15856 C -0.26823 -0.15231 -0.23628 -0.15972 -0.23541 -0.15995 C -0.23212 -0.16296 -0.22864 -0.16528 -0.22587 -0.16875 C -0.22413 -0.17083 -0.22153 -0.17338 -0.22205 -0.17639 C -0.22239 -0.17917 -0.22587 -0.17893 -0.22778 -0.18032 C -0.23993 -0.17523 -0.24253 -0.17569 -0.25434 -0.16111 C -0.25677 -0.15833 -0.25764 -0.15347 -0.2592 -0.14977 C -0.2585 -0.14375 -0.26041 -0.13634 -0.25729 -0.13194 C -0.24583 -0.11597 -0.23194 -0.12083 -0.21823 -0.12176 C -0.20729 -0.14236 -0.20364 -0.13866 -0.20868 -0.16111 C -0.20903 -0.16296 -0.21059 -0.16366 -0.21146 -0.16505 C -0.23333 -0.16273 -0.23212 -0.16736 -0.2467 -0.15347 C -0.24861 -0.15185 -0.25 -0.14931 -0.25156 -0.14722 C -0.24844 -0.13843 -0.24809 -0.12616 -0.24201 -0.1206 C -0.23646 -0.11528 -0.19878 -0.12268 -0.19635 -0.12315 C -0.19253 -0.12893 -0.18871 -0.13241 -0.18871 -0.14097 C -0.18871 -0.14444 -0.18993 -0.14768 -0.19062 -0.15093 C -0.19757 -0.15023 -0.20469 -0.15023 -0.21146 -0.14838 C -0.21545 -0.14745 -0.22691 -0.13542 -0.22778 -0.13449 C -0.22795 -0.13148 -0.22899 -0.1287 -0.22864 -0.12569 C -0.2283 -0.12245 -0.22725 -0.11944 -0.22587 -0.11667 C -0.22361 -0.11273 -0.21389 -0.10833 -0.2125 -0.10787 C -0.20972 -0.10694 -0.20677 -0.10694 -0.20382 -0.10648 C -0.19653 -0.10903 -0.18889 -0.10995 -0.18194 -0.11412 C -0.17604 -0.11782 -0.17274 -0.12569 -0.16857 -0.13194 C -0.16771 -0.13333 -0.16684 -0.13449 -0.1658 -0.13588 C -0.1651 -0.13843 -0.16406 -0.14074 -0.16389 -0.14352 C -0.16371 -0.14468 -0.16389 -0.14699 -0.16493 -0.14722 C -0.16736 -0.14792 -0.16996 -0.1463 -0.17239 -0.14583 C -0.18403 -0.13657 -0.18212 -0.13866 -0.19826 -0.11667 C -0.20173 -0.11181 -0.20451 -0.10579 -0.20764 -0.10023 C -0.20833 -0.09514 -0.20955 -0.09005 -0.20955 -0.08495 C -0.20955 -0.07986 -0.20937 -0.07454 -0.20764 -0.06968 C -0.2066 -0.06667 -0.20434 -0.06435 -0.20208 -0.06343 C -0.19357 -0.06042 -0.18489 -0.05995 -0.17621 -0.05833 C -0.1441 -0.06134 -0.12309 -0.05532 -0.09722 -0.0787 C -0.09288 -0.08264 -0.0908 -0.08958 -0.08767 -0.09514 C -0.08732 -0.10278 -0.08559 -0.11065 -0.0868 -0.11806 C -0.08732 -0.12153 -0.0901 -0.12384 -0.09253 -0.12569 C -0.13472 -0.1588 -0.12205 -0.15208 -0.16007 -0.16111 C -0.16302 -0.15949 -0.16701 -0.15949 -0.16857 -0.15602 C -0.17014 -0.15324 -0.16857 -0.14907 -0.16771 -0.14583 C -0.16701 -0.14329 -0.16285 -0.13356 -0.16007 -0.13194 C -0.1559 -0.1294 -0.15121 -0.1287 -0.1467 -0.12685 C -0.14618 -0.12731 -0.11736 -0.14074 -0.10955 -0.15093 C -0.10868 -0.15231 -0.10833 -0.1544 -0.10764 -0.15602 C -0.1125 -0.15995 -0.11666 -0.16551 -0.12205 -0.16759 C -0.12621 -0.16921 -0.13107 -0.16782 -0.13524 -0.1662 C -0.14722 -0.16204 -0.1533 -0.15486 -0.16302 -0.14583 C -0.16458 -0.13912 -0.16771 -0.13264 -0.16771 -0.12569 C -0.16771 -0.11898 -0.16562 -0.11227 -0.16302 -0.10648 C -0.1618 -0.1044 -0.1592 -0.1044 -0.15729 -0.10393 C -0.15191 -0.10301 -0.14635 -0.10324 -0.14097 -0.10278 L -0.11719 -0.10393 C -0.10052 -0.10833 -0.09635 -0.11412 -0.08385 -0.12569 C -0.0816 -0.13194 -0.0743 -0.13889 -0.07743 -0.14468 C -0.08715 -0.16458 -0.11701 -0.15301 -0.12778 -0.15093 C -0.13021 -0.14815 -0.13368 -0.14606 -0.13524 -0.14213 C -0.13889 -0.1331 -0.14045 -0.1169 -0.13819 -0.10648 C -0.13767 -0.10393 -0.13594 -0.10208 -0.13437 -0.10023 C -0.13368 -0.09931 -0.13246 -0.09954 -0.1316 -0.09907 C -0.12673 -0.09653 -0.12205 -0.09398 -0.11719 -0.09143 C -0.10191 -0.09213 -0.08663 -0.09051 -0.07153 -0.09398 C -0.06719 -0.09491 -0.06111 -0.10393 -0.06111 -0.1037 C -0.05937 -0.10787 -0.05607 -0.11111 -0.05625 -0.11551 C -0.05642 -0.12268 -0.0592 -0.12963 -0.06198 -0.13588 C -0.06285 -0.13773 -0.0651 -0.13819 -0.06666 -0.13843 C -0.07396 -0.13935 -0.08142 -0.13912 -0.08871 -0.13958 C -0.09635 -0.13681 -0.10225 -0.13611 -0.10868 -0.13079 C -0.11041 -0.12917 -0.1118 -0.12731 -0.11337 -0.12569 C -0.11493 -0.12222 -0.11823 -0.11944 -0.11823 -0.11551 C -0.11823 -0.10833 -0.11597 -0.10139 -0.11337 -0.09514 C -0.11232 -0.09259 -0.10972 -0.09143 -0.10764 -0.09005 C -0.09791 -0.08403 -0.08975 -0.08518 -0.07812 -0.0838 C -0.05121 -0.08518 -0.05642 -0.08148 -0.03246 -0.09514 C -0.03038 -0.0963 -0.02847 -0.09815 -0.02673 -0.10023 C -0.02326 -0.1044 -0.02205 -0.1088 -0.02014 -0.11412 C -0.02066 -0.1213 -0.01962 -0.12917 -0.02205 -0.13588 C -0.02396 -0.14143 -0.02864 -0.14491 -0.03246 -0.14838 C -0.03437 -0.15046 -0.0368 -0.15139 -0.03906 -0.15231 C -0.0441 -0.1544 -0.04913 -0.15509 -0.05434 -0.15602 C -0.06493 -0.15486 -0.07743 -0.15972 -0.08298 -0.14468 C -0.08437 -0.1412 -0.0835 -0.13704 -0.08385 -0.13333 C -0.0809 -0.11528 -0.08298 -0.10926 -0.07552 -0.09907 C -0.07413 -0.09745 -0.07291 -0.09583 -0.07153 -0.09514 C -0.06719 -0.09282 -0.06267 -0.09167 -0.05816 -0.09005 C -0.04514 -0.09213 -0.0316 -0.09074 -0.0191 -0.09653 C -0.00208 -0.10417 0.00573 -0.11991 -0.00104 -0.14213 C -0.00434 -0.15324 -0.02031 -0.15255 -0.02587 -0.15347 C -0.02795 -0.15324 -0.03055 -0.1537 -0.03246 -0.15231 C -0.0408 -0.1463 -0.04253 -0.1375 -0.0467 -0.12685 C -0.04548 -0.11852 -0.04548 -0.10949 -0.04288 -0.10162 C -0.04201 -0.09884 -0.03923 -0.09838 -0.03715 -0.09768 C -0.03038 -0.09537 -0.02326 -0.09421 -0.01632 -0.09259 C -0.00416 -0.09352 0.00799 -0.09352 0.01997 -0.09514 C 0.0217 -0.09537 0.03594 -0.10185 0.03802 -0.10278 C 0.03993 -0.10625 0.04479 -0.1088 0.04375 -0.11296 C 0.04097 -0.12431 0.03472 -0.13356 0.02847 -0.14213 C 0.02587 -0.14583 0.02153 -0.14653 0.01806 -0.14838 C 0.00677 -0.15463 0.00695 -0.1537 -0.00573 -0.15741 C -0.0092 -0.15648 -0.01302 -0.15694 -0.01632 -0.15486 C -0.01736 -0.15393 -0.01736 -0.15139 -0.01719 -0.14977 C -0.01614 -0.13495 -0.01441 -0.12014 -0.0125 -0.10532 C -0.01232 -0.1037 -0.01146 -0.10255 -0.01059 -0.10162 C -0.00156 -0.09167 -0.00225 -0.09398 0.00938 -0.09143 C 0.02379 -0.09606 0.03924 -0.0963 0.05226 -0.10532 C 0.06111 -0.11134 0.04983 -0.1287 0.04757 -0.13194 C 0.04584 -0.13449 0.04393 -0.13657 0.04184 -0.13843 C 0.03906 -0.14074 0.03629 -0.14306 0.03334 -0.14468 C 0.02101 -0.15069 0.01875 -0.15046 0.00851 -0.15231 C 0.00278 -0.15093 -0.00312 -0.15069 -0.00868 -0.14838 C -0.00989 -0.14792 -0.01111 -0.1463 -0.01146 -0.14468 C -0.01267 -0.14028 -0.01285 -0.13542 -0.01337 -0.13079 C -0.01146 -0.11759 -0.01337 -0.10255 -0.00764 -0.09143 C 0.00643 -0.06366 0.01424 -0.06528 0.03143 -0.06343 C 0.03525 -0.06204 0.03889 -0.05995 0.04271 -0.05972 C 0.0592 -0.05833 0.0632 -0.06111 0.07795 -0.06597 C 0.0816 -0.06944 0.08559 -0.07199 0.08854 -0.07616 C 0.09097 -0.07963 0.08837 -0.09097 0.08663 -0.09259 C 0.07917 -0.09931 0.05608 -0.10347 0.04844 -0.10532 C 0.0408 -0.10231 0.02865 -0.10625 0.0257 -0.09653 C 0.02309 -0.08796 0.02882 -0.05718 0.03802 -0.04699 C 0.04115 -0.04352 0.05 -0.03866 0.0533 -0.03681 C 0.06025 -0.0375 0.06736 -0.03727 0.07431 -0.03935 C 0.07604 -0.03981 0.0783 -0.0419 0.07795 -0.04444 C 0.07726 -0.05162 0.07361 -0.05787 0.07136 -0.06458 C 0.05087 -0.06389 0.04097 -0.07106 0.02761 -0.05324 C 0.02518 -0.05023 0.02431 -0.0456 0.02275 -0.0419 C 0.02604 -0.03333 0.02778 -0.02384 0.03229 -0.01643 C 0.0434 0.00185 0.06545 0.00463 0.07986 0.01019 C 0.08438 0.00857 0.09028 0.00995 0.09323 0.00509 C 0.09514 0.00232 0.09202 -0.00347 0.08941 -0.00509 C 0.08455 -0.0081 0.07865 -0.00671 0.07327 -0.00764 C 0.05608 -0.00278 0.04861 -0.00648 0.03906 0.00903 C 0.03785 0.01065 0.03768 0.01319 0.03715 0.01528 C 0.03768 0.02083 0.03681 0.02708 0.03906 0.03171 C 0.04011 0.03449 0.0434 0.03426 0.04566 0.03426 L 0.07431 0.0331 C 0.07587 0.03171 0.07743 0.03056 0.079 0.02917 C 0.08021 0.02824 0.08299 0.0287 0.08281 0.02662 C 0.08177 0.01921 0.06719 0.02037 0.06667 0.02037 C 0.05938 0.02176 0.05174 0.02153 0.04462 0.02407 C 0.03854 0.02639 0.0441 0.04074 0.04462 0.0419 C 0.04618 0.04537 0.04896 0.04745 0.05139 0.04954 C 0.06077 0.05787 0.06181 0.05718 0.0724 0.06111 C 0.07709 0.05972 0.08351 0.06227 0.08663 0.05718 C 0.09531 0.04306 0.0849 0.03889 0.07986 0.03565 C 0.07483 0.03611 0.06962 0.03495 0.06476 0.03681 C 0.05955 0.03889 0.05313 0.04861 0.04948 0.05347 C 0.04913 0.05509 0.04844 0.05671 0.04844 0.05857 C 0.04844 0.06181 0.04844 0.06551 0.04948 0.06852 C 0.05156 0.07477 0.06042 0.07917 0.06372 0.08125 C 0.08386 0.09375 0.07552 0.08958 0.1 0.09398 C 0.10504 0.09306 0.11059 0.09444 0.11511 0.09144 C 0.11667 0.09051 0.11459 0.08657 0.1132 0.08519 C 0.11094 0.08241 0.10781 0.08102 0.10469 0.08009 C 0.10035 0.0787 0.09584 0.07917 0.09132 0.0787 C 0.07743 0.08194 0.06875 0.07894 0.0599 0.09282 C 0.05868 0.09468 0.05868 0.09792 0.05799 0.10046 C 0.06215 0.10718 0.06493 0.11574 0.07049 0.1206 C 0.07413 0.12407 0.07934 0.12222 0.08368 0.12315 C 0.08542 0.12361 0.08698 0.12407 0.08854 0.12454 L 0.1 0.12708 C 0.10156 0.12523 0.10486 0.12454 0.10469 0.12199 C 0.10417 0.11296 0.08629 0.10509 0.08472 0.10417 C 0.06406 0.10509 0.05972 0.09769 0.04844 0.1169 C 0.04653 0.12014 0.04601 0.12454 0.04462 0.12824 C 0.04393 0.13796 0.04271 0.14769 0.04462 0.15741 C 0.04566 0.16181 0.04879 0.16412 0.05139 0.16644 C 0.05886 0.16528 0.06042 0.16782 0.06372 0.1588 C 0.06511 0.15509 0.06667 0.14722 0.06667 0.14745 C 0.06684 0.14306 0.06771 0.13889 0.06754 0.13472 C 0.06684 0.11806 0.05677 0.12824 0.04566 0.12963 C 0.0434 0.13125 0.04097 0.13241 0.03906 0.13472 C 0.0309 0.14329 0.0316 0.14259 0.02847 0.15116 C 0.02743 0.15694 0.0257 0.16343 0.02952 0.16898 C 0.03143 0.17176 0.03525 0.1706 0.03802 0.17153 C 0.04497 0.16968 0.05226 0.16944 0.05903 0.16644 C 0.06198 0.16505 0.05834 0.15532 0.05799 0.15486 C 0.05209 0.14931 0.0474 0.14884 0.0408 0.14722 C 0.02813 0.14954 0.01528 0.15046 0.00278 0.1537 C 0.00052 0.15417 -0.00104 0.15718 -0.00295 0.1588 C -0.00416 0.15972 -0.00555 0.16042 -0.00677 0.16134 C -0.01041 0.17269 -0.01146 0.17083 -0.00677 0.18542 C -0.00625 0.18681 -0.00486 0.18704 -0.00382 0.18796 C 0.00018 0.1875 0.00452 0.18796 0.00851 0.18681 C 0.01129 0.18588 0.01615 0.18171 0.01615 0.18194 C 0.01702 0.17986 0.01823 0.17847 0.01893 0.17662 C 0.02049 0.17222 0.02049 0.16273 0.01806 0.15995 C 0.01511 0.15671 0.0066 0.15625 0.0066 0.15648 C -0.00816 0.15718 -0.0158 0.15486 -0.02864 0.16505 C -0.0342 0.16968 -0.04392 0.18171 -0.04392 0.18194 C -0.04496 0.18704 -0.04722 0.19236 -0.03715 0.18912 C -0.02986 0.18704 -0.02326 0.18171 -0.01632 0.17778 C -0.01441 0.17569 -0.0118 0.17431 -0.01059 0.17153 C -0.00955 0.16921 -0.00955 0.16644 -0.00955 0.16389 C -0.00955 0.14699 -0.00903 0.14468 -0.01632 0.13218 C -0.01719 0.13032 -0.01857 0.12894 -0.02014 0.12824 C -0.02309 0.12708 -0.02639 0.12755 -0.02951 0.12708 C -0.03298 0.12732 -0.04201 0.12569 -0.04479 0.13218 C -0.046 0.13472 -0.04618 0.13796 -0.0467 0.14097 C -0.04357 0.14861 -0.04357 0.16157 -0.03715 0.16389 C -0.01302 0.17222 -0.0118 0.16019 -0.00104 0.14722 C -0.00017 0.1463 0.00087 0.1456 0.00191 0.14491 C 0.00278 0.14236 0.004 0.13982 0.00469 0.13727 C 0.00764 0.125 0.00764 0.1081 0.00556 0.09653 C 0.00521 0.09398 0.00243 0.09306 0.00087 0.09144 C -0.0033 0.0919 -0.0085 0.08889 -0.01146 0.09282 C -0.01215 0.09375 -0.01979 0.1169 -0.01441 0.12315 C -0.01267 0.12523 -0.00989 0.12407 -0.00764 0.12454 C 0.01163 0.11829 0.01389 0.12338 0.02379 0.10671 C 0.025 0.1044 0.0257 0.10162 0.02656 0.09907 C 0.02691 0.09537 0.02761 0.09144 0.02761 0.08773 C 0.02709 0.07176 0.0283 0.06366 0.02275 0.05208 C 0.0217 0.04977 0.02049 0.04745 0.01893 0.04583 C 0.01597 0.04236 0.01268 0.03982 0.00938 0.03681 C 0.00504 0.03773 -1.94444E-6 0.03657 -0.00382 0.03935 C -0.0059 0.04097 -0.00573 0.04514 -0.00573 0.04838 C -0.00607 0.0581 -0.00521 0.06782 -0.00486 0.07755 C -0.00173 0.07616 0.00191 0.07616 0.00469 0.07361 C 0.00625 0.07245 0.01146 0.06296 0.0132 0.05972 C 0.01354 0.05764 0.01389 0.05556 0.01424 0.05347 C 0.01459 0.05162 0.01545 0.05 0.01511 0.04838 C 0.01389 0.04097 0.01233 0.03333 0.00938 0.02662 C 0.00799 0.02361 0.00504 0.02245 0.00278 0.02037 C -0.01788 0.0213 -0.02552 0.01389 -0.03819 0.02917 C -0.03923 0.03056 -0.03941 0.03264 -0.0401 0.03426 C -0.03906 0.04144 -0.03941 0.04931 -0.03715 0.05602 C -0.03663 0.0581 -0.0342 0.05857 -0.03246 0.05857 C -0.0276 0.0581 -0.02291 0.05602 -0.01823 0.05463 C -0.01684 0.05162 -0.01528 0.04907 -0.01441 0.04583 C -0.01354 0.04306 -0.01371 0.03982 -0.01337 0.03681 C -0.01319 0.03426 -0.01285 0.03171 -0.0125 0.02917 C -0.01285 0.02176 -0.01267 0.01389 -0.01337 0.00648 C -0.01406 0.00046 -0.01753 -0.00324 -0.02014 -0.00764 C -0.021 -0.00926 -0.0217 -0.01134 -0.02291 -0.01273 C -0.03038 -0.02014 -0.0309 -0.01898 -0.03906 -0.02014 C -0.04132 -0.01991 -0.04375 -0.02037 -0.04583 -0.01898 C -0.04705 -0.01806 -0.04757 -0.01574 -0.04774 -0.01389 C -0.04844 -0.00301 -0.04826 0.0081 -0.04861 0.01921 C -0.04809 0.02083 -0.04791 0.02315 -0.0467 0.02407 C -0.03941 0.03148 -0.03003 0.02107 -0.02396 0.01782 C -0.02135 0.01435 -0.01805 0.01181 -0.01632 0.00764 C -0.01475 0.00394 -0.01406 -0.00069 -0.01441 -0.00509 C -0.0151 -0.01782 -0.01597 -0.025 -0.02205 -0.03287 C -0.02344 -0.03495 -0.02482 -0.03727 -0.02673 -0.03796 C -0.02969 -0.03935 -0.03316 -0.03889 -0.03628 -0.03935 C -0.04166 -0.03796 -0.04722 -0.03796 -0.05243 -0.03542 C -0.05746 -0.0331 -0.06337 -0.01273 -0.06389 -0.01134 C -0.06493 -0.00556 -0.07205 0.01667 -0.06389 0.02407 C -0.06146 0.02639 -0.05816 0.02338 -0.05538 0.02292 C -0.0533 0.0206 -0.04166 0.0088 -0.03906 0.00394 C -0.03559 -0.00301 -0.03281 -0.01042 -0.02951 -0.01782 C -0.02934 -0.01991 -0.02899 -0.02199 -0.02864 -0.02407 C -0.02535 -0.0419 -0.02413 -0.02917 -0.0401 -0.05208 C -0.04618 -0.05162 -0.05225 -0.05231 -0.05816 -0.05069 C -0.06076 -0.05 -0.06285 -0.04768 -0.06475 -0.0456 C -0.06701 -0.04329 -0.08194 -0.02755 -0.08576 -0.01898 C -0.0875 -0.01505 -0.08941 -0.00694 -0.09062 -0.00255 C -0.08975 0.00394 -0.08941 0.01042 -0.08767 0.01667 C -0.08732 0.01782 -0.08489 0.01782 -0.08489 0.01806 " pathEditMode="relative" rAng="0" ptsTypes="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cBhvr>
                                        <p:cTn id="12" dur="5000" fill="hold"/>
                                        <p:tgtEl>
                                          <p:spTgt spid="19"/>
                                        </p:tgtEl>
                                        <p:attrNameLst>
                                          <p:attrName>ppt_x</p:attrName>
                                          <p:attrName>ppt_y</p:attrName>
                                        </p:attrNameLst>
                                      </p:cBhvr>
                                      <p:rCtr x="-11372" y="231"/>
                                    </p:animMotion>
                                  </p:childTnLst>
                                </p:cTn>
                              </p:par>
                              <p:par>
                                <p:cTn id="13" presetID="0" presetClass="path" presetSubtype="0" repeatCount="indefinite" accel="50000" decel="50000" autoRev="1" fill="hold" nodeType="withEffect">
                                  <p:stCondLst>
                                    <p:cond delay="0"/>
                                  </p:stCondLst>
                                  <p:childTnLst>
                                    <p:animMotion origin="layout" path="M -5.55556E-7 1.11111E-6 C 0.01806 -0.0125 0.02118 -0.01181 0.0441 -0.01574 C 0.06458 -0.01505 0.08524 -0.01482 0.10573 -0.01366 C 0.1132 -0.01319 0.12778 -0.00787 0.12778 -0.00787 C 0.13837 -0.00208 0.14879 0.00162 0.16024 0.00393 C 0.17465 0.01181 0.18698 0.01227 0.20278 0.01366 C 0.20573 0.01505 0.20868 0.0162 0.21163 0.01759 C 0.21771 0.02037 0.23073 0.02153 0.23073 0.02153 C 0.24774 0.03125 0.23646 0.02593 0.26024 0.03333 C 0.26424 0.03449 0.27205 0.03727 0.27205 0.03727 C 0.28021 0.04468 0.29011 0.04884 0.29705 0.0588 C 0.30087 0.06435 0.30486 0.06968 0.30729 0.07639 C 0.30833 0.07893 0.30903 0.08194 0.31024 0.08426 C 0.31806 0.09931 0.32726 0.11412 0.33663 0.12755 C 0.33993 0.13241 0.3441 0.13588 0.34705 0.1412 C 0.34844 0.14375 0.34948 0.14699 0.35139 0.14907 C 0.35452 0.15278 0.35938 0.15278 0.3632 0.15486 C 0.3757 0.17153 0.38837 0.17963 0.40434 0.19028 C 0.40625 0.19167 0.40833 0.19282 0.41024 0.19421 C 0.41424 0.19699 0.42344 0.19815 0.42344 0.19815 C 0.43386 0.20764 0.42153 0.19745 0.4441 0.20602 C 0.44913 0.20787 0.45347 0.21296 0.45868 0.21366 C 0.47952 0.21667 0.49948 0.22014 0.52049 0.22153 C 0.54913 0.22616 0.575 0.22477 0.60434 0.22361 C 0.61406 0.22083 0.62379 0.21782 0.63368 0.21574 C 0.64445 0.20949 0.65139 0.20787 0.6632 0.20602 C 0.67743 0.19444 0.6632 0.2044 0.67934 0.19815 C 0.68889 0.19444 0.69827 0.1875 0.70729 0.18241 C 0.72535 0.15833 0.70399 0.18611 0.72205 0.16481 C 0.72761 0.15833 0.73056 0.15116 0.73663 0.14514 C 0.74358 0.12199 0.74236 0.09722 0.7441 0.07268 C 0.74306 0.06088 0.74358 0.04861 0.74115 0.03727 C 0.73941 0.0294 0.72674 0.01505 0.72344 0.00972 C 0.72205 0.00741 0.72222 0.00393 0.72049 0.00208 C 0.69618 -0.02269 0.70504 -0.00949 0.68368 -0.02361 C 0.66007 -0.03912 0.63872 -0.06088 0.6132 -0.0706 C 0.60486 -0.07708 0.59774 -0.08843 0.5882 -0.09028 C 0.55035 -0.09769 0.56858 -0.09537 0.53351 -0.09792 C 0.45139 -0.09676 0.37778 -0.09676 0.29844 -0.07454 C 0.2783 -0.06111 0.25972 -0.04444 0.24115 -0.02732 C 0.23715 -0.02361 0.23195 -0.02292 0.22778 -0.01968 C 0.21684 -0.01157 0.21042 -0.00486 0.20139 0.00393 C 0.19948 0.00787 0.19774 0.01227 0.19549 0.01574 C 0.19427 0.01759 0.19219 0.01782 0.19115 0.01968 C 0.18872 0.02384 0.1875 0.02917 0.18524 0.03333 C 0.1757 0.0787 0.17743 0.0625 0.18229 0.1412 C 0.18247 0.14491 0.18542 0.14745 0.18663 0.15093 C 0.18854 0.15671 0.19028 0.16991 0.19392 0.17454 C 0.21198 0.19676 0.24115 0.20671 0.26458 0.21181 C 0.27396 0.21389 0.28316 0.2162 0.29254 0.21759 C 0.29983 0.21875 0.30729 0.21898 0.31458 0.21968 C 0.34462 0.22593 0.37361 0.22153 0.40278 0.21366 C 0.41788 0.20949 0.44827 0.20208 0.44827 0.20208 C 0.47986 0.18287 0.51146 0.16667 0.54254 0.14699 C 0.56424 0.1331 0.54497 0.14977 0.56441 0.13333 C 0.5691 0.12963 0.57778 0.12153 0.57778 0.12153 C 0.59323 0.08032 0.55608 0.0588 0.53351 0.04699 C 0.51458 0.03704 0.52726 0.04074 0.51007 0.03727 C 0.46511 0.04167 0.42101 0.04514 0.37639 0.05301 C 0.35695 0.05995 0.33715 0.06435 0.31754 0.0706 C 0.29861 0.08565 0.28698 0.09398 0.27639 0.12153 C 0.27361 0.14097 0.27292 0.15486 0.27205 0.17639 C 0.27448 0.19537 0.27587 0.21458 0.27934 0.23333 C 0.28142 0.24421 0.29601 0.25393 0.30139 0.2588 C 0.30521 0.26204 0.30747 0.26806 0.31163 0.2706 C 0.31528 0.27292 0.31945 0.27199 0.32344 0.27268 C 0.33837 0.27569 0.35261 0.28032 0.36754 0.28241 C 0.38802 0.29606 0.40452 0.28218 0.42205 0.2706 C 0.42465 0.26713 0.42882 0.26528 0.43073 0.26088 C 0.43333 0.25486 0.43663 0.2412 0.43663 0.2412 C 0.43889 0.22199 0.43993 0.22083 0.43524 0.19606 C 0.43455 0.19282 0.43247 0.19074 0.43073 0.18819 C 0.41875 0.1706 0.41024 0.16736 0.39254 0.16481 C 0.37379 0.16782 0.35538 0.1706 0.33663 0.17454 C 0.29236 0.20393 0.32552 0.17801 0.29549 0.20972 C 0.27934 0.22662 0.25573 0.24213 0.24115 0.26273 C 0.23559 0.2706 0.22691 0.29352 0.22344 0.30208 C 0.21788 0.33194 0.21719 0.36134 0.21615 0.39213 C 0.21649 0.39792 0.21823 0.44329 0.22344 0.45093 C 0.23594 0.46968 0.25104 0.46829 0.26754 0.4706 C 0.27535 0.46921 0.28333 0.46898 0.29115 0.46667 C 0.30486 0.46273 0.31719 0.4463 0.32934 0.43727 C 0.33524 0.42523 0.34219 0.41667 0.34705 0.40393 C 0.34913 0.37083 0.35087 0.36389 0.34115 0.32153 C 0.33924 0.31296 0.33281 0.30764 0.32934 0.3 C 0.32639 0.29375 0.3257 0.28588 0.32205 0.28032 C 0.31719 0.27292 0.3099 0.26921 0.30434 0.26273 C 0.28802 0.24329 0.28438 0.21736 0.25434 0.21574 C 0.24063 0.21505 0.22691 0.21435 0.2132 0.21366 C 0.19861 0.21551 0.18698 0.21968 0.175 0.23148 C 0.16719 0.23912 0.15278 0.25694 0.15278 0.25694 C 0.14653 0.28449 0.13976 0.30856 0.13524 0.33727 C 0.13663 0.3713 0.1349 0.40579 0.13958 0.43935 C 0.14045 0.44583 0.14757 0.44676 0.15139 0.45093 C 0.16511 0.46643 0.17396 0.47384 0.19236 0.47639 C 0.21354 0.46875 0.21233 0.47106 0.23073 0.45694 C 0.24271 0.44792 0.25156 0.43495 0.2632 0.42546 C 0.27031 0.41134 0.27379 0.40486 0.27778 0.38819 C 0.2684 0.34375 0.27431 0.34074 0.2441 0.3294 C 0.23038 0.31806 0.21354 0.30324 0.19844 0.29606 C 0.19097 0.29259 0.18264 0.29282 0.175 0.29028 C 0.1599 0.28518 0.14549 0.27847 0.13056 0.27268 C 0.03924 0.27662 0.01094 0.26088 -0.05451 0.30972 C -0.07673 0.34282 -0.08298 0.36667 -0.09132 0.40972 C -0.0901 0.44606 -0.09809 0.46157 -0.07361 0.46667 C -0.06337 0.46528 -0.05278 0.46551 -0.04271 0.46273 C -0.03802 0.46157 -0.03403 0.45694 -0.02951 0.45486 C -0.02726 0.4537 -0.02465 0.4537 -0.02222 0.45301 C -0.00417 0.44097 0.00781 0.43218 0.0191 0.40972 C 0.02205 0.39537 0.02847 0.38148 0.02778 0.36667 C 0.02413 0.28611 0.02882 0.24398 -0.01337 0.18819 C -0.02621 0.1713 -0.02951 0.16227 -0.04722 0.1588 C -0.05156 0.16018 -0.0566 0.15949 -0.06042 0.16273 C -0.06684 0.16806 -0.06944 0.18981 -0.07066 0.19606 C -0.07326 0.23796 -0.07378 0.27986 -0.07795 0.32153 C -0.07743 0.33333 -0.07969 0.34583 -0.07656 0.35694 C -0.07483 0.36319 -0.06962 0.36806 -0.06476 0.36875 C -0.04375 0.37153 -0.02257 0.36736 -0.00156 0.36667 C 0.01059 0.36227 0.02327 0.35995 0.03507 0.35486 C 0.06285 0.34306 0.08542 0.31481 0.1 0.28241 C 0.10399 0.26227 0.11007 0.23634 0.10278 0.21574 C 0.09028 0.18079 0.0625 0.16875 0.03663 0.16088 C 0.02813 0.16227 0.01945 0.16065 0.01163 0.16481 C 0.0066 0.16759 0.00295 0.17407 -5.55556E-7 0.18032 C -0.01805 0.21944 -0.02326 0.25718 -0.02795 0.30208 C -0.02552 0.33935 -0.0243 0.37662 -0.02066 0.41366 C -0.01944 0.42523 -0.01562 0.43588 -0.01337 0.44699 C -0.0059 0.48403 0.00156 0.51204 0.01458 0.54699 C 0.02257 0.56829 0.02761 0.58287 0.0441 0.59421 C 0.06615 0.58657 0.0625 0.58912 0.07205 0.56481 C 0.08264 0.50116 0.06441 0.42963 0.01163 0.42361 C -0.04358 0.43218 -0.03715 0.41574 -0.0559 0.46667 C -0.05903 0.50463 -0.06389 0.5838 -0.025 0.59606 C -0.01423 0.59468 -0.0033 0.59514 0.00729 0.59213 C 0.01563 0.58981 0.02274 0.58218 0.03073 0.57847 C 0.0441 0.56528 0.04653 0.5662 0.05434 0.54514 C 0.04879 0.50139 0.04965 0.51296 0.01163 0.51968 C -0.01406 0.53518 -0.02517 0.54236 -0.04132 0.57454 C -0.05243 0.61898 -0.05087 0.66343 -0.03976 0.70787 C -0.03472 0.72778 -0.02726 0.73819 -0.0118 0.74306 C -0.00694 0.74259 0.01077 0.74329 0.01736 0.73727 C 0.04879 0.70949 0.01163 0.73518 0.03229 0.72153 C 0.03698 0.71227 0.04011 0.70278 0.04254 0.69213 C 0.04202 0.68958 0.04254 0.68611 0.04115 0.68426 C 0.03976 0.68241 0.03733 0.68241 0.03507 0.68241 C 0.02795 0.68241 0.02049 0.68356 0.0132 0.68426 C 0.00382 0.69375 0.00122 0.69306 -0.00451 0.70787 C -0.0066 0.72847 -0.01007 0.75 -0.00451 0.7706 C -0.00347 0.77454 0.00052 0.77546 0.00278 0.77847 C 0.00556 0.78218 0.00712 0.78704 0.01024 0.79028 C 0.02361 0.80393 0.04149 0.80579 0.05729 0.80972 C 0.06702 0.80903 0.07708 0.81065 0.08663 0.80787 C 0.10504 0.80255 0.12413 0.78912 0.13958 0.77454 C 0.14271 0.75856 0.14479 0.7537 0.14115 0.73333 C 0.13594 0.7037 0.10608 0.69421 0.0882 0.68634 C 0.04236 0.68843 0.04497 0.675 0.03663 0.71968 C 0.03767 0.73009 0.0375 0.74074 0.03958 0.75093 C 0.0441 0.77268 0.06754 0.78171 0.08229 0.78426 C 0.09549 0.78287 0.10886 0.78287 0.12205 0.78032 C 0.1559 0.77384 0.19184 0.71435 0.20573 0.67639 C 0.20781 0.65833 0.21163 0.64005 0.20729 0.62153 C 0.20486 0.61111 0.19045 0.60278 0.18368 0.59815 C 0.15382 0.6081 0.1599 0.60324 0.14549 0.63542 C 0.13906 0.68218 0.10486 0.79329 0.15139 0.80787 C 0.1684 0.8044 0.17899 0.80023 0.19392 0.79028 C 0.19792 0.78495 0.20174 0.77986 0.20573 0.77454 C 0.21024 0.76852 0.2191 0.75694 0.2191 0.75694 C 0.22396 0.74329 0.22882 0.7294 0.23368 0.71574 C 0.23976 0.69838 0.23872 0.64676 0.23958 0.62755 C 0.23767 0.61435 0.23698 0.60093 0.23368 0.58819 C 0.22587 0.55741 0.19983 0.55324 0.17934 0.55093 C 0.14028 0.56042 0.13872 0.55116 0.12344 0.58819 C 0.11997 0.61643 0.11354 0.64236 0.11163 0.6706 C 0.11215 0.68634 0.10972 0.70255 0.1132 0.71759 C 0.12118 0.75185 0.15521 0.77731 0.17934 0.78032 C 0.19549 0.77893 0.21215 0.78194 0.22778 0.77639 C 0.24184 0.7713 0.25295 0.75694 0.26615 0.74907 C 0.30017 0.7287 0.32708 0.68634 0.34705 0.64514 C 0.34809 0.63796 0.3507 0.63079 0.35 0.62361 C 0.34809 0.60486 0.34479 0.58634 0.33958 0.56875 C 0.33629 0.55741 0.30573 0.54329 0.29844 0.53935 C 0.25521 0.54329 0.2592 0.53148 0.24115 0.5706 C 0.2342 0.60417 0.2349 0.59143 0.2382 0.63935 C 0.24219 0.69931 0.28872 0.71343 0.325 0.71759 C 0.35174 0.71366 0.37639 0.70718 0.40278 0.70208 C 0.42656 0.69236 0.45608 0.68171 0.47049 0.65301 C 0.47222 0.63843 0.47396 0.62986 0.47049 0.61366 C 0.46702 0.59768 0.43767 0.58727 0.42778 0.58241 C 0.39722 0.58472 0.35278 0.56782 0.33229 0.60787 C 0.32344 0.65486 0.32795 0.70023 0.35434 0.73542 C 0.3592 0.7419 0.36424 0.74907 0.37049 0.75301 C 0.3757 0.75625 0.4099 0.76713 0.42049 0.7706 C 0.42934 0.76782 0.43854 0.7669 0.44705 0.76273 C 0.4559 0.75833 0.4684 0.74768 0.47639 0.7412 C 0.48681 0.72268 0.49358 0.70926 0.49705 0.68634 C 0.49514 0.67662 0.49462 0.66597 0.49115 0.65694 C 0.48038 0.62963 0.45017 0.62801 0.43073 0.62361 C 0.40174 0.62639 0.38906 0.62824 0.36754 0.65694 C 0.36649 0.66088 0.36458 0.66458 0.36458 0.66875 C 0.36458 0.6838 0.36545 0.69884 0.36754 0.71366 C 0.36858 0.72153 0.37882 0.73218 0.38229 0.73542 C 0.40208 0.75417 0.4224 0.75532 0.44549 0.76088 C 0.45573 0.75949 0.46615 0.75949 0.47639 0.75694 C 0.49167 0.75301 0.50538 0.73912 0.52049 0.73333 C 0.53993 0.7169 0.55 0.70532 0.55729 0.67639 C 0.55104 0.6287 0.55781 0.6294 0.52639 0.61968 C 0.52205 0.61829 0.51754 0.61829 0.5132 0.61759 C 0.50486 0.61968 0.49601 0.61898 0.4882 0.62361 C 0.47899 0.62917 0.46424 0.65903 0.45868 0.6706 C 0.45729 0.68032 0.45434 0.69907 0.45434 0.70972 C 0.45434 0.73704 0.46702 0.77569 0.48958 0.78241 C 0.49531 0.78403 0.50139 0.78356 0.50729 0.78426 C 0.52535 0.78241 0.54392 0.78356 0.56163 0.77847 C 0.56754 0.77685 0.57118 0.76898 0.57639 0.76481 C 0.58108 0.76111 0.58629 0.7581 0.59115 0.75486 C 0.6066 0.73287 0.62188 0.71366 0.63368 0.68819 C 0.63507 0.67801 0.63733 0.66736 0.63368 0.65694 C 0.63281 0.6544 0.62969 0.65579 0.62778 0.65486 C 0.61372 0.64838 0.62778 0.65208 0.60868 0.64907 C 0.58542 0.65231 0.57639 0.65185 0.55868 0.66875 C 0.55764 0.67268 0.55712 0.67662 0.55573 0.68032 C 0.5533 0.68657 0.54913 0.69167 0.54705 0.69815 C 0.54462 0.70556 0.5441 0.71366 0.54254 0.72153 C 0.54358 0.73727 0.5434 0.75324 0.54549 0.76875 C 0.55278 0.82338 0.60712 0.82014 0.63663 0.82361 C 0.64601 0.82292 0.65556 0.82431 0.66458 0.82153 C 0.67344 0.81898 0.68108 0.81204 0.68958 0.80787 C 0.71215 0.79653 0.73021 0.78241 0.75 0.76481 C 0.75313 0.74931 0.75868 0.72546 0.74844 0.71181 C 0.74618 0.7088 0.74236 0.70833 0.73958 0.70602 C 0.73507 0.70231 0.73125 0.69699 0.72639 0.69421 C 0.72031 0.69097 0.71372 0.68958 0.70729 0.68819 C 0.69809 0.68634 0.67934 0.68426 0.67934 0.68426 C 0.66563 0.68704 0.66528 0.68403 0.6632 0.70208 C 0.66597 0.73634 0.66215 0.78449 0.69549 0.79213 C 0.70087 0.79329 0.70625 0.79352 0.71163 0.79421 C 0.74063 0.79074 0.76372 0.78611 0.78663 0.76088 C 0.79115 0.75579 0.79618 0.75116 0.8 0.74514 C 0.80556 0.73611 0.81458 0.71574 0.81458 0.71574 C 0.81719 0.70023 0.82031 0.68958 0.81615 0.67268 C 0.81511 0.66852 0.79566 0.66343 0.79254 0.66273 C 0.76615 0.6706 0.76181 0.66481 0.75278 0.69606 C 0.75104 0.72245 0.74531 0.75833 0.75868 0.78032 C 0.76215 0.78588 0.77222 0.79282 0.77639 0.79606 C 0.80156 0.79028 0.8132 0.78796 0.83368 0.77268 C 0.85799 0.73495 0.84514 0.75625 0.85729 0.72361 C 0.85868 0.71181 0.86267 0.70208 0.85729 0.69028 C 0.8566 0.68866 0.84896 0.68518 0.84705 0.68426 C 0.84306 0.68634 0.83872 0.68727 0.83524 0.69028 C 0.82674 0.69745 0.82327 0.72037 0.82049 0.73148 C 0.8184 0.75787 0.81389 0.79143 0.82639 0.81366 C 0.83056 0.83194 0.8382 0.81181 0.84115 0.80602 C 0.85104 0.76505 0.85729 0.73125 0.86163 0.68819 C 0.86077 0.64444 0.8684 0.58518 0.83663 0.55694 C 0.82761 0.55972 0.83056 0.55648 0.82778 0.57268 C 0.8257 0.58495 0.82205 0.60972 0.82205 0.60972 C 0.82083 0.64028 0.81875 0.66944 0.82049 0.7 C 0.83212 0.67685 0.83854 0.65185 0.84844 0.62755 C 0.85365 0.59491 0.86181 0.56389 0.86754 0.53148 C 0.87917 0.46458 0.86927 0.50556 0.88229 0.45694 C 0.88142 0.44213 0.87986 0.40208 0.87049 0.39028 C 0.86528 0.3838 0.83681 0.36875 0.82934 0.36481 C 0.7974 0.37037 0.78767 0.37268 0.76163 0.39421 C 0.74549 0.42338 0.72726 0.45393 0.71458 0.48634 C 0.7 0.52384 0.68785 0.56643 0.67639 0.60602 C 0.67934 0.64329 0.6724 0.64745 0.6941 0.64306 C 0.71372 0.62245 0.6842 0.65509 0.71458 0.60972 C 0.71806 0.60463 0.72188 0.59977 0.725 0.59421 C 0.7283 0.58866 0.73038 0.58194 0.73368 0.57639 C 0.75903 0.53449 0.73229 0.58634 0.75 0.55093 C 0.75278 0.53958 0.75278 0.53542 0.75 0.52361 C 0.72639 0.52616 0.70278 0.52755 0.67934 0.53148 C 0.64167 0.53796 0.62517 0.58958 0.61024 0.6294 C 0.6125 0.6456 0.60972 0.64421 0.62934 0.63333 C 0.65122 0.6213 0.67361 0.58935 0.69549 0.5706 C 0.69844 0.56412 0.70156 0.55764 0.70434 0.55093 C 0.70903 0.53935 0.71754 0.51574 0.71754 0.51574 C 0.71858 0.5037 0.7217 0.4912 0.71458 0.48032 C 0.71181 0.47593 0.70677 0.47523 0.70278 0.47268 C 0.68958 0.47384 0.67622 0.47361 0.6632 0.47639 C 0.625 0.48426 0.60608 0.53194 0.5882 0.5706 C 0.5849 0.59444 0.58038 0.61829 0.58663 0.64306 C 0.58715 0.64491 0.6 0.65093 0.60434 0.65301 C 0.62795 0.64792 0.64965 0.64236 0.67205 0.63148 C 0.68281 0.61898 0.69792 0.61111 0.70434 0.59421 C 0.70972 0.57986 0.72049 0.55093 0.72049 0.55093 C 0.72292 0.53125 0.72778 0.50532 0.72049 0.48634 C 0.71702 0.47755 0.70781 0.47593 0.70139 0.4706 C 0.68976 0.46111 0.64618 0.46181 0.63368 0.46088 C 0.61458 0.46227 0.59479 0.4581 0.57639 0.46481 C 0.55642 0.47222 0.51111 0.50926 0.49549 0.53542 C 0.4908 0.55509 0.51163 0.53681 0.51458 0.53333 C 0.52674 0.51944 0.52761 0.51042 0.5382 0.49421 C 0.54358 0.48588 0.54983 0.47847 0.55573 0.4706 C 0.57014 0.40556 0.56684 0.43611 0.5691 0.38032 C 0.56441 0.33958 0.57066 0.33194 0.54254 0.32361 C 0.52882 0.32546 0.51476 0.32616 0.50139 0.3294 C 0.45712 0.34005 0.42743 0.4081 0.40573 0.45301 C 0.40365 0.46273 0.40278 0.47292 0.4 0.48241 C 0.3974 0.49143 0.39184 0.49861 0.38958 0.50787 C 0.38733 0.51667 0.38767 0.52616 0.38646 0.53542 C 0.38889 0.58102 0.38195 0.57755 0.41458 0.56667 C 0.43663 0.5412 0.44792 0.50185 0.4632 0.46875 C 0.46754 0.44306 0.47205 0.4206 0.47344 0.39421 C 0.4717 0.35833 0.475 0.35255 0.44983 0.34306 C 0.43715 0.34444 0.42431 0.34398 0.41163 0.34699 C 0.39688 0.35046 0.37847 0.36829 0.36754 0.37847 C 0.33854 0.40556 0.31979 0.43264 0.30729 0.47639 C 0.30365 0.50833 0.29219 0.5588 0.32049 0.57639 C 0.32761 0.58079 0.34149 0.58148 0.34844 0.58241 C 0.35781 0.58102 0.36754 0.58241 0.37639 0.57847 C 0.39097 0.57199 0.41198 0.55347 0.42639 0.5412 C 0.43767 0.52014 0.44254 0.50393 0.44827 0.47847 C 0.44827 0.47731 0.44983 0.42199 0.44254 0.40972 C 0.43924 0.4044 0.43368 0.40347 0.42934 0.4 C 0.41389 0.3875 0.40156 0.38032 0.38368 0.37639 C 0.37049 0.37778 0.35695 0.37569 0.3441 0.38032 C 0.32101 0.38866 0.31163 0.39954 0.29549 0.41574 C 0.28646 0.44236 0.27952 0.46759 0.275 0.49606 C 0.27448 0.50463 0.27292 0.51296 0.27344 0.52153 C 0.27431 0.53356 0.27587 0.54583 0.27934 0.55694 C 0.2882 0.58518 0.31945 0.58819 0.3382 0.59028 C 0.34115 0.58935 0.40104 0.57593 0.4132 0.56481 C 0.425 0.55417 0.43195 0.53634 0.44254 0.52361 C 0.44722 0.50347 0.45399 0.47731 0.45434 0.45694 C 0.45452 0.43727 0.45347 0.41736 0.44983 0.39815 C 0.44011 0.34444 0.4 0.32222 0.36458 0.31181 C 0.31771 0.31898 0.31077 0.31343 0.27639 0.34514 C 0.25938 0.37778 0.25 0.41042 0.24254 0.44907 C 0.24445 0.47593 0.24479 0.50301 0.24844 0.5294 C 0.25122 0.54931 0.28073 0.56134 0.29254 0.56273 C 0.29983 0.56088 0.30747 0.56042 0.31458 0.55694 C 0.31719 0.55556 0.3184 0.55139 0.32049 0.54907 C 0.34254 0.52361 0.3309 0.54143 0.34549 0.51574 C 0.35538 0.45694 0.35764 0.46643 0.35139 0.40393 C 0.35017 0.39167 0.34583 0.36898 0.3382 0.3588 C 0.3349 0.3544 0.33021 0.35255 0.32639 0.34907 C 0.31406 0.33773 0.31337 0.33264 0.29705 0.32755 C 0.29028 0.32546 0.28333 0.32616 0.27639 0.32546 C 0.2408 0.32893 0.21667 0.3456 0.18663 0.3706 C 0.17153 0.39745 0.16736 0.4125 0.16024 0.44514 C 0.16267 0.46204 0.16302 0.47986 0.16754 0.49606 C 0.17066 0.50718 0.17622 0.5169 0.18229 0.52546 C 0.20764 0.56157 0.21632 0.55926 0.24844 0.56875 C 0.27986 0.56412 0.27535 0.57153 0.2882 0.54306 C 0.29149 0.51944 0.28889 0.51273 0.27639 0.5 C 0.26563 0.48889 0.2566 0.47361 0.2441 0.46667 C 0.22743 0.45741 0.20452 0.45324 0.18663 0.45093 C 0.17743 0.44977 0.16806 0.44977 0.15851 0.44907 C 0.11146 0.45417 0.10104 0.44005 0.08663 0.49028 C 0.08906 0.50324 0.09028 0.5169 0.0941 0.5294 C 0.10625 0.56852 0.14063 0.56806 0.16615 0.5706 C 0.20226 0.55764 0.21667 0.55764 0.23663 0.51759 C 0.24445 0.47037 0.24774 0.46018 0.23958 0.39421 C 0.23698 0.37407 0.22795 0.35625 0.22188 0.33727 C 0.21094 0.30185 0.18629 0.26065 0.15729 0.25093 C 0.14653 0.25301 0.13524 0.25208 0.125 0.25694 C 0.1217 0.25856 0.12083 0.26458 0.1191 0.26875 C 0.11493 0.27847 0.11129 0.28843 0.10729 0.29815 C 0.09948 0.36505 0.09427 0.44954 0.11163 0.51366 C 0.11597 0.52986 0.11754 0.54306 0.12934 0.55093 C 0.13611 0.5419 0.13507 0.54514 0.1382 0.52755 C 0.1507 0.4588 0.15781 0.39097 0.16754 0.32153 C 0.17083 0.23194 0.17726 0.14282 0.17205 0.05301 C 0.17136 0.04213 0.1625 -0.01852 0.15139 -0.03125 C 0.14792 -0.03542 0.14254 -0.03519 0.1382 -0.03727 C 0.06597 -0.03056 0.0342 0.04398 0.00139 0.11574 C -0.00781 0.13565 -0.00608 0.16273 -0.01337 0.18426 C -0.0118 0.19028 -0.01319 0.19977 -0.00885 0.20208 C -0.00399 0.20463 0.00139 0.19815 0.00573 0.19421 C 0.0158 0.18472 0.02483 0.17338 0.03507 0.16481 C 0.04427 0.15741 0.05504 0.15393 0.0632 0.14514 C 0.1691 0.03079 0.02813 0.16111 0.13056 0.0588 C 0.14757 0.0419 0.16597 0.02755 0.18368 0.01181 C 0.2007 -0.00324 0.20886 -0.02986 0.22031 -0.05093 C 0.19549 -0.0581 0.17066 -0.03773 0.15 -0.02153 C 0.10208 0.0162 0.06684 0.08449 0.05139 0.15486 C 0.05243 0.1875 0.05174 0.22037 0.05434 0.25301 C 0.05955 0.32014 0.09601 0.32569 0.13663 0.33333 C 0.19583 0.32755 0.23004 0.28495 0.27205 0.23333 C 0.30938 0.1875 0.32379 0.17569 0.3382 0.10787 C 0.33958 0.08819 0.34236 0.07824 0.33229 0.0588 C 0.32986 0.05393 0.32448 0.05347 0.32049 0.05093 C 0.2974 0.0544 0.26007 0.05347 0.2382 0.07454 C 0.2309 0.08148 0.20486 0.13449 0.20139 0.1412 C 0.1691 0.28819 0.17656 0.22477 0.1691 0.3294 C 0.17344 0.37708 0.17379 0.42593 0.18229 0.47268 C 0.18438 0.48403 0.19375 0.49028 0.2 0.49815 C 0.21754 0.52037 0.23733 0.51921 0.26024 0.52153 C 0.27153 0.5169 0.28351 0.51481 0.2941 0.50787 C 0.33837 0.47893 0.35504 0.425 0.3691 0.36667 C 0.37726 0.2963 0.39323 0.15764 0.33073 0.11759 C 0.31302 0.10625 0.30504 0.10764 0.28663 0.10602 C 0.2632 0.11319 0.26302 0.11042 0.23958 0.13333 C 0.22465 0.14768 0.19705 0.18032 0.19705 0.18032 C 0.19045 0.20486 0.18073 0.22801 0.175 0.25301 C 0.1684 0.28194 0.1658 0.325 0.16302 0.35486 C 0.16597 0.3831 0.15972 0.44143 0.19115 0.44907 C 0.19792 0.45069 0.20486 0.45023 0.21163 0.45093 C 0.22587 0.44768 0.2408 0.44792 0.25434 0.4412 C 0.26702 0.43495 0.31267 0.39884 0.32344 0.37639 C 0.33455 0.35324 0.35278 0.30393 0.35278 0.30393 C 0.35417 0.27315 0.36077 0.23264 0.34844 0.20393 C 0.34549 0.19676 0.3375 0.19653 0.33229 0.19213 C 0.32969 0.18981 0.32795 0.18518 0.325 0.18426 C 0.31771 0.18194 0.31024 0.1831 0.30278 0.18241 C 0.28472 0.18495 0.26615 0.18426 0.24844 0.19028 C 0.2184 0.20046 0.19948 0.23727 0.18368 0.26875 C 0.17292 0.31944 0.16146 0.37014 0.1691 0.42361 C 0.17899 0.49398 0.22847 0.56366 0.27934 0.58241 C 0.2908 0.58657 0.30278 0.58634 0.31458 0.58819 C 0.37136 0.58194 0.40208 0.58495 0.45278 0.56088 C 0.50695 0.53518 0.5566 0.47315 0.57778 0.40208 C 0.57934 0.37338 0.58247 0.34838 0.57188 0.31968 C 0.5691 0.31157 0.56007 0.31088 0.55434 0.30602 C 0.54879 0.30116 0.5441 0.29375 0.5382 0.29028 C 0.52969 0.28542 0.49531 0.27824 0.48663 0.27639 C 0.4342 0.27824 0.42292 0.26667 0.38646 0.30393 C 0.38125 0.31852 0.37257 0.33125 0.3691 0.34699 C 0.36702 0.35648 0.36806 0.36667 0.36754 0.37639 C 0.37552 0.45347 0.36285 0.41528 0.38368 0.44699 C 0.38733 0.45255 0.38906 0.46157 0.3941 0.46481 C 0.40677 0.47315 0.43524 0.48032 0.43524 0.48032 C 0.4974 0.47176 0.52483 0.45903 0.5691 0.39815 C 0.57813 0.38588 0.58698 0.37315 0.5941 0.3588 C 0.60174 0.34352 0.6132 0.30972 0.6132 0.30972 C 0.61424 0.29861 0.61719 0.2875 0.61615 0.27639 C 0.60799 0.18218 0.59653 0.18495 0.53941 0.12755 C 0.53021 0.11829 0.5184 0.11412 0.50729 0.10972 C 0.48264 0.09977 0.43229 0.08426 0.43229 0.08426 C 0.35278 0.09375 0.32049 0.08935 0.2632 0.16088 C 0.25886 0.17431 0.24931 0.20208 0.24844 0.21574 C 0.24722 0.23518 0.24636 0.25556 0.25 0.27454 C 0.25191 0.28495 0.25868 0.29282 0.26458 0.3 C 0.29202 0.33241 0.32674 0.34074 0.36024 0.35486 C 0.41945 0.34352 0.45972 0.33194 0.51458 0.30393 C 0.54375 0.27338 0.56736 0.2419 0.59115 0.20393 C 0.60208 0.15949 0.60972 0.13681 0.58958 0.08819 C 0.58906 0.08704 0.56267 0.07569 0.56024 0.07454 C 0.47517 0.0875 0.44132 0.06204 0.40573 0.14907 C 0.40174 0.19606 0.39479 0.24815 0.42205 0.28634 C 0.43646 0.30648 0.46354 0.31204 0.48229 0.31759 C 0.49618 0.31713 0.53785 0.31829 0.55573 0.30972 C 0.56528 0.30509 0.57327 0.2963 0.58229 0.29028 C 0.64688 0.24745 0.58247 0.29352 0.62205 0.26481 C 0.63507 0.24491 0.64549 0.22662 0.65278 0.20208 C 0.65226 0.18843 0.65313 0.17431 0.65139 0.16088 C 0.6474 0.13009 0.61736 0.12778 0.6 0.12361 C 0.57587 0.12616 0.55104 0.12268 0.52778 0.13148 C 0.49427 0.14421 0.46233 0.24606 0.45139 0.27639 C 0.44427 0.32755 0.43281 0.37778 0.42778 0.4294 C 0.425 0.45787 0.42587 0.48704 0.425 0.51574 C 0.4257 0.56157 0.42118 0.63079 0.44115 0.67454 C 0.4507 0.6956 0.48021 0.70162 0.49549 0.70787 C 0.51476 0.70625 0.52726 0.70764 0.54549 0.69421 C 0.56754 0.67801 0.60868 0.63935 0.60868 0.63935 C 0.66615 0.5338 0.69184 0.41343 0.70868 0.28634 C 0.70521 0.24745 0.71285 0.2213 0.68663 0.2412 C 0.65729 0.30556 0.6691 0.27708 0.65 0.32546 C 0.64219 0.36736 0.6309 0.40463 0.62049 0.44514 C 0.61858 0.45278 0.61719 0.46088 0.61615 0.46875 C 0.61424 0.48241 0.61163 0.50972 0.61163 0.50972 C 0.6132 0.51181 0.61406 0.51643 0.61615 0.51574 C 0.6283 0.51181 0.65139 0.4706 0.65278 0.46667 C 0.68108 0.38843 0.71111 0.30995 0.73524 0.2294 C 0.73733 0.20532 0.73368 0.19699 0.71754 0.21968 C 0.70226 0.2412 0.6875 0.26343 0.67344 0.28634 C 0.65139 0.32268 0.59566 0.43935 0.58958 0.46088 C 0.57639 0.50787 0.55 0.60208 0.55 0.60208 C 0.54601 0.6412 0.53195 0.68102 0.5382 0.71968 C 0.54479 0.76134 0.53472 0.75532 0.55434 0.7588 C 0.59427 0.75255 0.62153 0.68403 0.63663 0.6412 C 0.65139 0.59931 0.67778 0.51366 0.67778 0.51366 C 0.68646 0.4581 0.69636 0.40278 0.70434 0.34699 C 0.70486 0.33403 0.70573 0.32083 0.70573 0.30787 C 0.70573 0.3 0.70886 0.28935 0.70434 0.28426 C 0.70104 0.28056 0.69948 0.29352 0.69705 0.29815 C 0.67517 0.39537 0.70677 0.26944 0.67344 0.3588 C 0.6566 0.4037 0.64965 0.47083 0.64115 0.51968 C 0.64011 0.53148 0.63507 0.58958 0.63524 0.59815 C 0.63594 0.63981 0.63021 0.63542 0.6441 0.6412 C 0.68125 0.62315 0.69219 0.58426 0.71615 0.53935 C 0.72361 0.52546 0.73281 0.51319 0.74115 0.5 C 0.77066 0.39977 0.75122 0.45671 0.81615 0.31366 C 0.83455 0.27292 0.84948 0.24167 0.85729 0.19421 C 0.85625 0.18958 0.85764 0.18218 0.85434 0.18032 C 0.83941 0.17176 0.83559 0.18565 0.82639 0.19421 C 0.80833 0.21111 0.8059 0.21042 0.78524 0.22153 C 0.76545 0.25139 0.75764 0.25903 0.7441 0.29421 C 0.73872 0.3081 0.73559 0.32315 0.73073 0.33727 C 0.72639 0.35 0.72101 0.36204 0.71615 0.37454 C 0.71458 0.40069 0.7059 0.43958 0.7132 0.46481 C 0.71493 0.47083 0.72483 0.47315 0.72934 0.47454 C 0.75 0.47268 0.75504 0.47361 0.77639 0.46481 C 0.78542 0.46111 0.79375 0.45463 0.80278 0.45093 C 0.8158 0.43958 0.82952 0.43565 0.84115 0.42361 C 0.84445 0.42014 0.84688 0.41551 0.85 0.41181 C 0.85313 0.4081 0.85677 0.40532 0.86024 0.40208 C 0.87257 0.37755 0.86962 0.35069 0.87049 0.32153 C 0.86997 0.31505 0.87205 0.30741 0.8691 0.30208 C 0.85191 0.27037 0.83733 0.25903 0.81163 0.25093 C 0.78073 0.2544 0.76458 0.2581 0.73958 0.28241 C 0.70938 0.34468 0.69688 0.41736 0.68958 0.49028 C 0.69132 0.5456 0.68021 0.57778 0.70573 0.61181 C 0.7309 0.60579 0.7349 0.59421 0.74705 0.56273 C 0.81424 0.38843 0.76285 0.51018 0.80434 0.41366 C 0.81788 0.34907 0.83438 0.29051 0.8382 0.22361 C 0.83333 0.20231 0.83733 0.19653 0.81615 0.20602 C 0.80677 0.21018 0.78958 0.22361 0.78958 0.22361 C 0.78021 0.23727 0.76667 0.24745 0.76163 0.26481 C 0.75087 0.30231 0.75712 0.28194 0.74254 0.32546 C 0.7382 0.36713 0.73681 0.39514 0.73958 0.43727 C 0.74931 0.43333 0.76476 0.43056 0.77049 0.41574 C 0.80434 0.32708 0.83264 0.22222 0.84844 0.12546 C 0.86059 0.05069 0.88073 -0.1 0.88073 -0.1 C 0.88733 -0.20185 0.89028 -0.19329 0.88073 -0.30185 C 0.87882 -0.32361 0.87761 -0.32153 0.86754 -0.3294 C 0.86111 -0.3287 0.85417 -0.33102 0.84844 -0.32732 C 0.84306 -0.32384 0.84045 -0.31574 0.83663 -0.30972 C 0.81806 -0.28032 0.80729 -0.25023 0.79844 -0.21366 C 0.79063 -0.18171 0.77639 -0.11759 0.77639 -0.11759 C 0.77483 -0.09005 0.76615 -0.01944 0.77639 0.00787 C 0.79913 -0.00232 0.79271 -0.00208 0.81024 -0.01759 C 0.81563 -0.02222 0.82083 -0.02708 0.82639 -0.03125 C 0.82969 -0.03357 0.83351 -0.03472 0.83663 -0.03727 C 0.84636 -0.04537 0.85504 -0.05602 0.86615 -0.06065 C 0.87431 -0.07708 0.86024 -0.08333 0.85 -0.08819 C 0.83056 -0.09722 0.82535 -0.09444 0.80139 -0.09607 C 0.72257 -0.08403 0.7717 -0.10255 0.73524 -0.07454 C 0.72083 -0.06343 0.69115 -0.04306 0.69115 -0.04306 C 0.68247 -0.02315 0.68177 -0.00093 0.67778 0.02153 C 0.68021 0.05926 0.67465 0.07824 0.70278 0.08819 C 0.70712 0.08981 0.71163 0.08958 0.71615 0.09028 C 0.74271 0.08681 0.75781 0.08218 0.78229 0.0706 C 0.81163 0.02778 0.83299 0.00509 0.85 -0.04699 C 0.85712 -0.06898 0.86077 -0.09282 0.86615 -0.11574 C 0.86875 -0.14977 0.8757 -0.19375 0.86458 -0.22708 C 0.86372 -0.22986 0.82934 -0.24699 0.82934 -0.24699 C 0.81563 -0.2463 0.80156 -0.24884 0.7882 -0.24514 C 0.78056 -0.24306 0.75851 -0.21157 0.75573 -0.20787 C 0.72726 -0.16644 0.71059 -0.13148 0.6941 -0.08032 C 0.68455 -0.01991 0.66285 0.06991 0.71754 0.10208 C 0.73021 0.10069 0.7434 0.10278 0.75573 0.09815 C 0.76424 0.09491 0.78333 0.06296 0.78663 0.05694 C 0.81007 0.01458 0.82708 -0.03125 0.8441 -0.07847 C 0.84601 -0.12477 0.84827 -0.14144 0.83663 -0.19607 C 0.83212 -0.21736 0.78958 -0.21968 0.78958 -0.21968 C 0.75278 -0.21505 0.7158 -0.21389 0.67934 -0.20579 C 0.62708 -0.19421 0.5592 -0.14838 0.5382 -0.08032 C 0.53767 -0.07176 0.53629 -0.06343 0.53663 -0.05486 C 0.53715 -0.04306 0.53802 -0.03079 0.54097 -0.01968 C 0.54861 0.00718 0.57552 0.00833 0.59254 0.01366 C 0.63698 0.00509 0.68542 -0.01134 0.72205 -0.04907 C 0.73993 -0.06736 0.77205 -0.10972 0.77205 -0.10972 C 0.77396 -0.1169 0.77761 -0.12361 0.77778 -0.13125 C 0.77813 -0.15162 0.77865 -0.17292 0.77344 -0.19213 C 0.77153 -0.19907 0.76372 -0.19907 0.75868 -0.20185 C 0.73698 -0.21412 0.74063 -0.20972 0.71163 -0.21157 C 0.65347 -0.20208 0.58594 -0.19977 0.5441 -0.13727 C 0.53472 -0.09769 0.5309 -0.07361 0.55 -0.03727 C 0.55313 -0.03125 0.5559 -0.02431 0.56024 -0.01968 C 0.56597 -0.01319 0.57413 -0.01111 0.58073 -0.00579 C 0.59931 -0.00903 0.61858 -0.0088 0.63663 -0.01574 C 0.64288 -0.01829 0.64653 -0.02732 0.65139 -0.03333 C 0.66736 -0.05347 0.66719 -0.05463 0.68229 -0.07847 C 0.68542 -0.10579 0.7 -0.14815 0.67778 -0.16852 C 0.67344 -0.17245 0.66806 -0.17384 0.6632 -0.17639 C 0.59896 -0.16551 0.55434 -0.16458 0.50573 -0.10579 C 0.49879 -0.08843 0.48906 -0.07315 0.48368 -0.05486 C 0.47917 -0.04051 0.475 -0.00972 0.475 -0.00972 C 0.48577 0.01458 0.48663 0.01597 0.50729 0.01968 C 0.55608 0.01088 0.61163 -0.01065 0.64115 -0.06852 C 0.64167 -0.07245 0.64254 -0.07639 0.64254 -0.08032 C 0.64254 -0.09444 0.62934 -0.09282 0.62205 -0.09398 C 0.61077 -0.09329 0.59896 -0.0963 0.5882 -0.09213 C 0.53646 -0.07199 0.49306 -0.03264 0.44705 0.00208 C 0.44167 0.0162 0.42917 0.04792 0.44983 0.05486 C 0.45521 0.05671 0.46077 0.05625 0.46615 0.05694 C 0.51476 0.0537 0.57309 0.03542 0.59705 -0.02732 C 0.60243 -0.08056 0.54392 -0.08264 0.51754 -0.09028 C 0.45573 -0.08866 0.40417 -0.09306 0.35 -0.05486 C 0.33594 -0.0338 0.33021 -0.01597 0.32639 0.01181 C 0.33333 0.03056 0.33507 0.04236 0.35 0.05301 C 0.37396 0.07014 0.4059 0.06643 0.43229 0.0706 C 0.44653 0.06921 0.46077 0.06829 0.475 0.06667 C 0.48472 0.06551 0.49514 0.06736 0.50417 0.06273 C 0.52066 0.05463 0.53507 0.04097 0.55 0.0294 C 0.58629 0.00116 0.6007 -0.01597 0.6132 -0.06852 C 0.60712 -0.15347 0.52136 -0.15324 0.47344 -0.15486 C 0.35156 -0.16713 0.19514 -0.19514 0.09549 -0.07639 C 0.0941 -0.07245 0.09202 -0.06875 0.09115 -0.06458 C 0.07882 0.00116 0.15226 -0.00278 0.18073 1.11111E-6 C 0.2283 -0.00232 0.27153 -0.0037 0.31754 -0.02153 C 0.35695 -0.03681 0.41545 -0.04815 0.44827 -0.09213 C 0.40365 -0.16875 0.24792 -0.10185 0.22778 -0.1 C 0.18559 -0.0912 0.14219 -0.08681 0.10434 -0.0588 C 0.10208 -0.05509 0.09497 -0.04537 0.09549 -0.03912 C 0.09636 -0.02917 0.1066 -0.02407 0.11163 -0.02153 C 0.13663 -0.00949 0.13941 -0.01343 0.17049 -0.01181 C 0.2191 -0.01319 0.26788 -0.00764 0.31615 -0.01574 C 0.34219 -0.02014 0.41163 -0.0544 0.44549 -0.0706 C 0.44583 -0.07107 0.46389 -0.09282 0.46458 -0.1 C 0.46754 -0.13357 0.43958 -0.13634 0.42205 -0.1412 C 0.40642 -0.14537 0.39063 -0.14907 0.375 -0.15301 C 0.35 -0.15278 0.18264 -0.18357 0.14254 -0.10185 C 0.14653 -0.0875 0.14896 -0.07222 0.15434 -0.0588 C 0.16146 -0.0412 0.19688 -0.03843 0.21024 -0.03727 C 0.24236 -0.01574 0.28073 -0.02037 0.31615 -0.01759 C 0.36892 -0.03079 0.42361 -0.03773 0.4632 -0.09028 C 0.46858 -0.12315 0.45261 -0.14398 0.42934 -0.15486 C 0.40017 -0.16852 0.33177 -0.1875 0.30278 -0.19607 C 0.17205 -0.19468 0.13889 -0.20648 0.03663 -0.18032 C 0.00608 -0.17245 -0.05451 -0.15301 -0.05451 -0.15301 C -0.07222 -0.12569 -0.07726 -0.10602 -0.05 -0.08032 C -0.01562 -0.04815 0.03663 -0.04329 0.07639 -0.03519 C 0.09549 -0.03125 0.11458 -0.0287 0.13368 -0.02546 C 0.18438 -0.03032 0.24601 -0.01968 0.29254 -0.05694 C 0.29497 -0.06157 0.29913 -0.06505 0.3 -0.0706 C 0.30747 -0.11759 0.2533 -0.11597 0.23368 -0.11968 C 0.21163 -0.12384 0.18976 -0.12894 0.16754 -0.13125 C 0.13524 -0.13472 0.07049 -0.13727 0.07049 -0.13727 C 0.01563 -0.13009 -0.01858 -0.13796 -0.0559 -0.08819 C -0.05642 -0.08426 -0.05798 -0.08032 -0.05746 -0.07639 C -0.05278 -0.04005 -0.03142 -0.04282 -0.00885 -0.03727 C 0.01511 -0.03819 0.03958 -0.03472 0.0632 -0.0412 C 0.06667 -0.04213 0.06875 -0.04722 0.07205 -0.04907 C 0.07674 -0.05185 0.08177 -0.05301 0.08663 -0.05486 C 0.0934 -0.06088 0.10486 -0.07477 0.0941 -0.08819 C 0.08316 -0.10185 0.05261 -0.10995 0.03958 -0.11366 C 0.02691 -0.11713 0.01406 -0.12037 0.00139 -0.12361 C -0.02951 -0.12269 -0.07014 -0.1294 -0.10156 -0.11181 C -0.10503 -0.10995 -0.11684 -0.08773 -0.11771 -0.08634 C -0.11962 -0.07917 -0.12361 -0.07222 -0.12361 -0.06458 C -0.12361 -0.02593 -0.11319 -0.01875 -0.09427 0.00208 C -0.09062 0.00625 -0.08802 0.01227 -0.08385 0.01574 C -0.0717 0.02569 -0.05608 0.02546 -0.04271 0.02755 C 0.0099 0.02616 0.02083 0.04236 0.05 0.00972 C 0.05122 -0.00046 0.05365 -0.01157 0.04827 -0.02153 C 0.04636 -0.02569 0.04149 -0.02523 0.0382 -0.02732 C 0.02726 -0.03426 0.01649 -0.0419 0.00573 -0.04907 C -0.00937 -0.05926 -0.04427 -0.0588 -0.04427 -0.0588 C -0.06788 -0.05463 -0.07205 -0.05278 -0.08976 -0.03333 C -0.09358 -0.02315 -0.09722 -0.01713 -0.09722 -0.00579 C -0.09722 0.00463 -0.09757 0.01528 -0.09566 0.02546 C -0.09496 0.02963 -0.09184 0.03241 -0.08976 0.03542 C -0.0743 0.0581 -0.0559 0.06366 -0.03385 0.06667 C -0.01944 0.06481 -0.00781 0.06181 0.00573 0.05486 C 0.01736 0.04259 0.02014 0.04491 0.02934 0.02755 C 0.0309 0.01667 0.03247 0.01505 0.02934 0.01968 " pathEditMode="relative" ptsTypes="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A">
                                      <p:cBhvr>
                                        <p:cTn id="14" dur="5000" fill="hold"/>
                                        <p:tgtEl>
                                          <p:spTgt spid="3074"/>
                                        </p:tgtEl>
                                        <p:attrNameLst>
                                          <p:attrName>ppt_x</p:attrName>
                                          <p:attrName>ppt_y</p:attrName>
                                        </p:attrNameLst>
                                      </p:cBhvr>
                                    </p:animMotion>
                                  </p:childTnLst>
                                </p:cTn>
                              </p:par>
                              <p:par>
                                <p:cTn id="15" presetID="0" presetClass="path" presetSubtype="0" repeatCount="indefinite" accel="50000" decel="50000" autoRev="1" fill="hold" nodeType="withEffect">
                                  <p:stCondLst>
                                    <p:cond delay="0"/>
                                  </p:stCondLst>
                                  <p:childTnLst>
                                    <p:animMotion origin="layout" path="M 0.00886 -0.01967 C 0.03056 -0.01296 0.05191 -0.00393 0.07361 0.00185 C 0.08542 0.00972 0.10052 0.00834 0.11337 0.00972 C 0.12587 0.02246 0.11511 0.01366 0.14271 0.01759 C 0.14688 0.01829 0.15052 0.02199 0.15452 0.02338 C 0.16372 0.02685 0.17327 0.02778 0.18247 0.03125 C 0.19046 0.03449 0.19757 0.04005 0.20591 0.04306 C 0.21372 0.05301 0.2198 0.05486 0.23056 0.05672 C 0.2316 0.05672 0.24809 0.05486 0.25157 0.05278 C 0.25556 0.04977 0.25903 0.04445 0.26302 0.04097 C 0.27691 0.01829 0.28264 -0.01296 0.28802 -0.0412 C 0.28785 -0.04907 0.28855 -0.05741 0.28681 -0.06481 C 0.28611 -0.06759 0.28282 -0.06713 0.28056 -0.06875 C 0.27257 -0.07569 0.26563 -0.07824 0.25556 -0.08055 C 0.23542 -0.075 0.22778 -0.0706 0.20591 -0.05903 C 0.19775 -0.05486 0.19028 -0.04861 0.18247 -0.04328 C 0.17952 -0.04143 0.17361 -0.0375 0.17361 -0.03727 C 0.16615 -0.02754 0.16129 -0.01666 0.15295 -0.00787 C 0.1507 -0.00254 0.14723 0.00185 0.14566 0.00764 C 0.14271 0.01898 0.14393 0.02986 0.13976 0.04097 C 0.13716 0.06667 0.12986 0.10371 0.15157 0.11366 C 0.15591 0.11227 0.16059 0.11227 0.16476 0.10972 C 0.19775 0.09005 0.1658 0.10209 0.18351 0.09584 C 0.18698 0.08681 0.19289 0.08264 0.19705 0.07431 C 0.19618 0.03519 0.20382 -0.01203 0.16771 -0.01967 C 0.14705 -0.01666 0.15955 -0.0206 0.14861 -0.00602 C 0.14375 0.01829 0.14271 0.04375 0.14115 0.06852 C 0.14462 0.10718 0.13959 0.10741 0.16337 0.12338 C 0.19202 0.12176 0.18993 0.12662 0.20851 0.11551 C 0.21389 0.1125 0.21875 0.10926 0.22327 0.10579 C 0.22952 0.10139 0.24098 0.09213 0.24098 0.09236 C 0.24323 0.08403 0.24757 0.07917 0.25157 0.07246 C 0.25052 0.06273 0.24983 0.05278 0.24827 0.04306 C 0.24653 0.02709 0.23004 0.02361 0.22066 0.02153 C 0.1974 0.02408 0.20348 0.01968 0.1941 0.04491 C 0.19046 0.08009 0.18716 0.09607 0.1941 0.13704 C 0.19427 0.14028 0.19914 0.13843 0.20122 0.13912 C 0.20851 0.13797 0.21459 0.1382 0.22066 0.1331 C 0.2224 0.13172 0.22292 0.12871 0.225 0.12732 C 0.2323 0.12084 0.23438 0.12292 0.24098 0.11551 C 0.25 0.10556 0.25157 0.10209 0.25747 0.09213 C 0.26077 0.06389 0.25886 0.07477 0.26181 0.0588 C 0.26129 0.04884 0.26216 0.03889 0.26042 0.02917 C 0.26007 0.02685 0.25712 0.02709 0.25556 0.02547 C 0.24827 0.01597 0.25886 0.02107 0.24566 0.01759 C 0.2375 0.01898 0.22952 0.01783 0.22205 0.02153 C 0.21233 0.02616 0.2066 0.06204 0.20452 0.07246 C 0.20139 0.10394 0.19775 0.16389 0.22066 0.18611 C 0.22657 0.18542 0.23264 0.18611 0.23802 0.18426 C 0.24809 0.18125 0.25921 0.15625 0.26302 0.14699 C 0.26789 0.13634 0.275 0.11366 0.275 0.11389 C 0.2783 0.09329 0.28368 0.0757 0.28542 0.05486 C 0.27622 0.0088 0.28403 0.0125 0.25296 0.01945 C 0.24584 0.02662 0.24341 0.0257 0.24098 0.03704 C 0.24219 0.04422 0.24132 0.05209 0.2441 0.0588 C 0.24514 0.0625 0.24861 0.06412 0.25157 0.06644 C 0.25868 0.07246 0.26546 0.07801 0.27344 0.08033 C 0.28334 0.04144 0.28004 -0.00092 0.27761 -0.0412 C 0.27257 -0.03866 0.26632 -0.0375 0.26181 -0.03356 C 0.25903 -0.03148 0.25816 -0.02662 0.25556 -0.02361 C 0.24375 -0.00741 0.24514 -0.01458 0.23681 0.00185 C 0.22587 0.02246 0.2191 0.04468 0.20747 0.06459 C 0.20157 0.08634 0.19775 0.1088 0.1941 0.13125 C 0.20174 0.14699 0.20296 0.11597 0.20452 0.10972 C 0.21025 0.08797 0.21632 0.06597 0.22327 0.04491 C 0.22414 0.03912 0.22552 0.0331 0.225 0.02732 C 0.22084 -0.01481 0.21025 -0.00416 0.18091 -0.00602 C 0.17257 -0.00416 0.16389 -0.00416 0.15591 -0.00023 C 0.13716 0.00903 0.12309 0.03519 0.11615 0.0588 C 0.1217 0.08264 0.11927 0.07824 0.13542 0.08426 C 0.1448 0.08357 0.15434 0.08519 0.16337 0.08218 C 0.16545 0.08148 0.16511 0.07685 0.16615 0.07431 C 0.16754 0.07107 0.1691 0.06783 0.17066 0.06459 C 0.18542 0.03542 0.19618 0.00301 0.20591 -0.02963 C 0.20782 -0.04352 0.21094 -0.04352 0.20851 -0.05694 C 0.18073 -0.03819 0.17813 -0.00208 0.17066 0.03519 C 0.15955 0.09051 0.16615 0.04375 0.16042 0.09005 C 0.16094 0.09861 0.15747 0.12176 0.16181 0.11551 C 0.17014 0.10301 0.17066 0.08426 0.175 0.06852 C 0.18959 0.01644 0.20278 -0.03657 0.21771 -0.08842 C 0.21945 -0.0956 0.23039 -0.15879 0.25 -0.16481 C 0.24254 -0.14768 0.23785 -0.12801 0.22952 -0.1118 C 0.21094 -0.07708 0.19688 -0.05185 0.18091 -0.00787 C 0.16059 0.04792 0.1566 0.06991 0.14705 0.11551 C 0.14757 0.12014 0.14566 0.12662 0.14861 0.12917 C 0.15191 0.13218 0.16146 0.11435 0.16181 0.11366 C 0.16563 0.10556 0.16841 0.09653 0.17205 0.0882 C 0.17639 0.07824 0.18143 0.06898 0.18542 0.0588 C 0.19098 0.04352 0.19549 0.02685 0.20122 0.01158 C 0.20486 0.00255 0.21129 -0.00463 0.21476 -0.01389 C 0.2224 -0.03379 0.22657 -0.05486 0.23542 -0.07453 C 0.23577 -0.07708 0.23924 -0.09514 0.23368 -0.09815 C 0.23264 -0.09884 0.21858 -0.08889 0.2158 -0.08634 C 0.2007 -0.07014 0.18091 -0.04745 0.1691 -0.02754 C 0.16459 -0.01991 0.16268 -0.01041 0.15886 -0.00208 C 0.15434 0.0081 0.14844 0.0169 0.1441 0.02732 C 0.13264 0.05533 0.12674 0.08634 0.12361 0.11759 C 0.12414 0.12153 0.12257 0.12685 0.125 0.12917 C 0.1283 0.13241 0.1408 0.12269 0.14271 0.12153 C 0.15295 0.10232 0.16181 0.08172 0.17205 0.0625 C 0.1908 0.02685 0.21025 -0.00278 0.22327 -0.04328 C 0.22414 -0.04722 0.22674 -0.05231 0.225 -0.05509 C 0.22292 -0.05764 0.21927 -0.0537 0.21771 -0.05116 C 0.21441 -0.04629 0.21233 -0.03958 0.21042 -0.03356 C 0.19184 0.01806 0.2073 -0.01898 0.1941 0.01158 C 0.18959 0.03588 0.18681 0.05926 0.18542 0.08426 C 0.18646 0.09283 0.18507 0.10232 0.18837 0.10972 C 0.18959 0.1125 0.19271 0.10625 0.1941 0.10371 C 0.19705 0.09838 0.19879 0.09167 0.20122 0.08611 C 0.21563 0.05741 0.20851 0.08033 0.22066 0.04699 C 0.2283 0.02593 0.23299 0.00301 0.24098 -0.01782 C 0.24393 -0.025 0.24827 -0.03055 0.25157 -0.0375 C 0.25469 -0.04491 0.2625 -0.06782 0.25886 -0.06088 C 0.23368 -0.01389 0.21233 0.0338 0.1941 0.08611 C 0.19028 0.11042 0.18646 0.13449 0.18247 0.1588 C 0.1816 0.16459 0.17952 0.17639 0.17952 0.17662 C 0.18056 0.18033 0.17934 0.1882 0.18247 0.1882 C 0.18993 0.1882 0.20191 0.16111 0.20452 0.15672 C 0.21927 0.12662 0.2257 0.09769 0.23542 0.06459 C 0.2375 0.05648 0.24132 0.04908 0.2441 0.04097 C 0.24653 0.03264 0.24688 0.02338 0.25 0.01551 C 0.25348 0.00695 0.26302 -0.00787 0.26302 -0.00764 C 0.25955 0.0132 0.24098 0.04861 0.23368 0.06644 C 0.23143 0.07824 0.22952 0.09028 0.22657 0.10185 C 0.22552 0.10579 0.22448 0.10972 0.22327 0.11366 C 0.22292 0.11621 0.22049 0.12315 0.22205 0.12153 C 0.23993 0.10209 0.24341 0.0669 0.25556 0.04097 C 0.26962 0.0125 0.28264 -0.01227 0.29271 -0.04328 C 0.32153 -0.13333 0.26927 -0.00116 0.31476 -0.09815 C 0.33177 -0.13518 0.31146 -0.10555 0.32657 -0.12569 C 0.32309 -0.08634 0.32865 -0.12986 0.31736 -0.09028 C 0.31459 -0.07893 0.31337 -0.06643 0.31007 -0.05509 C 0.30573 -0.03958 0.29844 -0.02569 0.2941 -0.00995 C 0.28907 0.00787 0.28785 0.02755 0.28247 0.04491 C 0.279 0.05533 0.27552 0.06597 0.27205 0.07639 C 0.27118 0.08357 0.26806 0.10857 0.2691 0.11158 C 0.26997 0.11505 0.27379 0.10764 0.27657 0.10579 C 0.29358 0.0757 0.29375 0.0581 0.30573 0.02547 C 0.3599 -0.11967 0.29636 0.07871 0.34705 -0.07268 C 0.36337 -0.12129 0.35261 -0.09491 0.36181 -0.13541 C 0.36355 -0.14467 0.36684 -0.1537 0.3691 -0.16296 C 0.37014 -0.16736 0.37257 -0.18125 0.37205 -0.17662 C 0.36546 -0.12129 0.34219 -0.07129 0.33091 -0.01782 C 0.32969 -0.00278 0.32691 0.00741 0.32361 0.02153 C 0.32535 -0.00509 0.32778 -0.02847 0.33681 -0.05301 C 0.34202 -0.06898 0.34948 -0.08379 0.35452 -0.10023 C 0.3658 -0.13981 0.35816 -0.1162 0.37657 -0.16296 C 0.37761 -0.16551 0.37952 -0.17083 0.37952 -0.1706 C 0.38525 -0.15833 0.37361 -0.13148 0.3691 -0.11967 C 0.34809 -0.06342 0.33299 -0.00578 0.31181 0.05093 C 0.30851 0.05949 0.30348 0.06713 0.30157 0.07639 C 0.3 0.08357 0.29896 0.09121 0.29705 0.09792 C 0.29497 0.10301 0.29167 0.10695 0.28976 0.11158 C 0.2882 0.11412 0.28768 0.11667 0.28681 0.11945 C 0.28629 0.1213 0.28438 0.12732 0.28542 0.12547 C 0.2882 0.11644 0.29132 0.10718 0.2941 0.09792 C 0.29653 0.08866 0.29861 0.0794 0.30157 0.07037 C 0.31528 0.02894 0.33473 -0.00949 0.3441 -0.05301 C 0.35313 -0.09745 0.36511 -0.1412 0.37205 -0.18634 C 0.37605 -0.2118 0.3783 -0.23773 0.38386 -0.26296 C 0.39462 -0.31597 0.41129 -0.36551 0.43542 -0.40995 C 0.43907 -0.41666 0.42674 -0.39791 0.42171 -0.39236 C 0.41823 -0.38842 0.41459 -0.38495 0.41181 -0.38055 C 0.40157 -0.36551 0.39236 -0.34629 0.38386 -0.32963 C 0.38091 -0.31782 0.3783 -0.30578 0.37466 -0.29421 C 0.36736 -0.27106 0.35157 -0.22569 0.35157 -0.22569 C 0.3382 -0.13148 0.35278 -0.21296 0.32466 -0.11782 C 0.30521 -0.05092 0.29167 0.02547 0.26476 0.0882 C 0.2625 0.1007 0.26111 0.1132 0.25886 0.12547 C 0.25677 0.13681 0.25348 0.14746 0.25157 0.1588 C 0.24341 0.20556 0.25851 0.14838 0.25886 0.14699 C 0.26736 0.08125 0.28125 0.01852 0.29115 -0.04722 C 0.30573 -0.14768 0.31823 -0.24907 0.33386 -0.34907 C 0.33907 -0.38472 0.34896 -0.41921 0.35452 -0.45509 C 0.35973 -0.48935 0.36181 -0.52453 0.36615 -0.55903 C 0.37709 -0.64722 0.37743 -0.73935 0.39966 -0.82361 C 0.40486 -0.8419 0.41129 -0.85949 0.41441 -0.87847 C 0.41667 -0.88981 0.41806 -0.90416 0.42066 -0.90416 C 0.42483 -0.90416 0.4191 -0.89884 0.41441 -0.88634 C 0.41007 -0.87268 0.40591 -0.85879 0.40157 -0.84514 C 0.39601 -0.82754 0.39375 -0.80856 0.38941 -0.79028 C 0.38039 -0.74768 0.37622 -0.70347 0.36736 -0.66088 C 0.36372 -0.64259 0.3566 -0.62592 0.35261 -0.60787 C 0.34861 -0.58866 0.34566 -0.56875 0.34236 -0.54907 C 0.32865 -0.46435 0.31424 -0.37963 0.29532 -0.29629 C 0.2941 -0.27245 0.2948 -0.24861 0.28802 -0.22569 C 0.28698 -0.21134 0.28073 -0.18472 0.2941 -0.17847 C 0.30573 -0.19051 0.30747 -0.21759 0.31302 -0.23541 C 0.32466 -0.26967 0.33264 -0.30416 0.34236 -0.33935 C 0.36702 -0.42569 0.35625 -0.33657 0.38212 -0.49629 C 0.38507 -0.51389 0.38733 -0.53171 0.39115 -0.54907 C 0.40521 -0.61157 0.43143 -0.66504 0.44861 -0.72569 C 0.4573 -0.75625 0.46684 -0.79606 0.48091 -0.82361 C 0.47136 -0.72963 0.48716 -0.88958 0.47657 -0.58055 C 0.47396 -0.50648 0.4658 -0.43287 0.46181 -0.35903 C 0.45035 0.1331 0.4665 -0.27268 0.44375 0.02153 C 0.43559 0.13148 0.43334 0.24954 0.40591 0.35486 C 0.39445 0.34329 0.4066 0.30996 0.41042 0.29584 C 0.42535 0.24028 0.43837 0.18148 0.44861 0.12338 C 0.49375 -0.13148 0.43733 0.13079 0.49861 -0.1375 C 0.52292 -0.24352 0.50174 -0.17592 0.52205 -0.28241 C 0.52952 -0.32199 0.53941 -0.36065 0.54705 -0.40023 C 0.55157 -0.42384 0.56181 -0.47083 0.56181 -0.4706 C 0.56233 -0.47662 0.56302 -0.48264 0.56337 -0.48842 C 0.56407 -0.49815 0.56476 -0.52754 0.56476 -0.51782 C 0.56476 -0.43727 0.55834 -0.3581 0.55 -0.27847 C 0.53525 -0.1368 0.51077 0.00023 0.48542 0.13912 C 0.47986 0.16922 0.47275 0.19884 0.46771 0.22917 C 0.46146 0.2669 0.46146 0.30672 0.45157 0.34306 C 0.4507 0.34491 0.44966 0.35093 0.45 0.34884 C 0.46684 0.2544 0.48525 0.16088 0.50296 0.06644 C 0.56858 -0.28495 0.53403 -0.00393 0.57205 -0.28842 C 0.58403 -0.37847 0.58924 -0.47037 0.60591 -0.55903 C 0.61719 -0.61921 0.62952 -0.67893 0.63976 -0.73935 C 0.64827 -0.79097 0.65712 -0.84467 0.675 -0.89236 C 0.68264 -0.81504 0.66233 -0.7412 0.64983 -0.6669 C 0.63334 -0.56643 0.625 -0.46898 0.61476 -0.3669 C 0.61164 -0.33588 0.60625 -0.30555 0.60296 -0.27453 C 0.59601 -0.21065 0.58386 -0.08241 0.58386 -0.08217 C 0.58125 0.00787 0.58403 0.01412 0.57205 0.09584 C 0.56181 0.16574 0.5474 0.23287 0.54115 0.30371 C 0.54167 0.31297 0.53837 0.32408 0.54271 0.33125 C 0.54566 0.33611 0.54549 0.31945 0.54705 0.31366 C 0.55139 0.29722 0.5573 0.28148 0.56042 0.26459 C 0.56181 0.25672 0.56285 0.24861 0.56476 0.24097 C 0.58316 0.16435 0.59115 0.08403 0.60591 0.00579 C 0.6158 -0.12268 0.60504 -0.01991 0.62796 -0.15509 C 0.64931 -0.28148 0.62813 -0.17315 0.64566 -0.30416 C 0.6665 -0.46227 0.65174 -0.33009 0.67657 -0.46296 C 0.68525 -0.50949 0.68594 -0.55578 0.69375 -0.60208 C 0.69636 -0.61528 0.7 -0.62801 0.70122 -0.6412 C 0.70174 -0.64514 0.7033 -0.65694 0.70296 -0.65301 C 0.69983 -0.61782 0.70122 -0.63032 0.69375 -0.59815 C 0.6908 -0.5662 0.68993 -0.53379 0.68542 -0.50208 C 0.68212 -0.47893 0.67605 -0.45648 0.67171 -0.43356 C 0.66546 -0.39699 0.65903 -0.36065 0.65452 -0.32361 C 0.64844 -0.27477 0.64341 -0.16991 0.64115 -0.12361 C 0.63924 -0.0368 0.63976 0.05023 0.63525 0.13704 C 0.63177 0.20996 0.62049 0.28195 0.61615 0.35486 C 0.5783 0.33773 0.59098 0.35417 0.6 0.27431 C 0.60938 0.19144 0.62361 0.1088 0.63091 0.02547 C 0.65018 -0.19676 0.65382 -0.41782 0.66337 -0.6412 C 0.67066 -0.81088 0.68733 -0.97916 0.69375 -1.14907 C 0.71164 -1.1419 0.69896 -1.1493 0.69705 -1.09236 C 0.69236 -0.95162 0.68507 -0.81319 0.67796 -0.67268 C 0.67622 -0.36944 0.6823 -0.06782 0.65296 0.2331 C 0.65243 0.27361 0.64931 0.31435 0.65122 0.35486 C 0.65191 0.36042 0.65695 0.34607 0.65851 0.34097 C 0.66216 0.33102 0.6625 0.31945 0.66615 0.30972 C 0.67084 0.29699 0.67917 0.28727 0.68386 0.27431 C 0.69462 0.24051 0.70243 0.20509 0.71181 0.17037 C 0.72587 0.11806 0.75608 -0.04074 0.76042 -0.06296 C 0.80226 -0.27453 0.84966 -0.48472 0.88681 -0.69838 C 0.89931 -0.76991 0.904 -0.79583 0.90886 -0.86296 C 0.9165 -0.98379 0.90556 -0.91898 0.92361 -1.00208 C 0.92379 -1.01389 0.92414 -1.02569 0.92466 -1.0375 C 0.92657 -1.07569 0.9316 -1.08217 0.92205 -1.06481 C 0.91806 -1.01875 0.91181 -0.98217 0.90261 -0.93541 C 0.90139 -0.90254 0.89532 -0.78125 0.89271 -0.75116 C 0.88872 -0.71435 0.88125 -0.67801 0.87796 -0.6412 C 0.83681 -0.22384 0.90139 -0.7912 0.85747 -0.38842 C 0.84584 -0.28588 0.83004 -0.18379 0.82205 -0.08055 C 0.81077 0.06088 0.81858 0.23542 0.75851 0.35486 C 0.7507 0.35162 0.73768 0.35533 0.73542 0.34491 C 0.72986 0.32454 0.73785 0.30185 0.73976 0.28033 C 0.74427 0.2125 0.74184 0.23843 0.75296 0.17246 C 0.75486 0.14699 0.75608 0.1213 0.75851 0.09584 C 0.76146 0.07269 0.76667 0.05047 0.7691 0.02732 C 0.7783 -0.07291 0.77587 -0.17453 0.78802 -0.27453 C 0.79757 -0.34815 0.80955 -0.42106 0.82066 -0.49421 C 0.82587 -0.52963 0.82587 -0.5662 0.82952 -0.60208 C 0.83421 -0.64768 0.84306 -0.70185 0.85 -0.74722 C 0.8533 -0.79583 0.85799 -0.84236 0.86476 -0.89028 C 0.86528 -0.9 0.86493 -0.90995 0.86598 -0.91944 C 0.8665 -0.92523 0.86962 -0.93009 0.87066 -0.93541 C 0.87153 -0.93981 0.87153 -0.94421 0.87205 -0.94907 C 0.87778 -0.91991 0.87223 -0.95208 0.8691 -0.87847 C 0.86511 -0.78403 0.86164 -0.65324 0.85886 -0.55116 C 0.85973 -0.24907 0.85886 0.05255 0.86337 0.35486 C 0.8698 0.35347 0.87743 0.35648 0.88212 0.35093 C 0.88733 0.3456 0.88716 0.33542 0.88802 0.32732 C 0.89393 0.29236 0.89653 0.25672 0.90157 0.22153 C 0.91233 0.04121 0.929 -0.13889 0.94861 -0.31782 C 0.95052 -0.35903 0.95052 -0.40046 0.95417 -0.4412 C 0.96268 -0.52338 0.98542 -0.68634 0.98542 -0.68611 C 0.98802 -0.73842 0.99271 -0.85347 0.99861 -0.90787 C 1.00747 -0.98866 1.02136 -1.06805 1.02952 -1.14907 C 1.03542 -1.14583 1.0448 -1.14722 1.04671 -1.13935 C 1.05122 -1.12477 1.04636 -1.1081 1.04566 -1.09236 C 1.0448 -1.07083 1.0441 -1.04907 1.04271 -1.02754 C 1.03698 -0.9368 1.03264 -0.84606 1.02796 -0.75509 C 1.01806 -0.38495 1.00191 -0.01597 0.99861 0.35486 C 0.99844 0.36551 1.00052 0.3338 1.00157 0.32338 C 1.00296 0.31088 1.00434 0.29861 1.00591 0.28611 C 1.00903 0.25278 1.01268 0.21968 1.01476 0.18611 C 1.02153 0.07408 1.03299 -0.03703 1.0408 -0.14907 C 1.0507 -0.49028 1.03455 0.00139 1.05556 -0.37453 C 1.05851 -0.42083 1.05677 -0.46759 1.05886 -0.51389 C 1.06355 -0.61991 1.07136 -0.72546 1.07622 -0.83148 C 1.07778 -0.90995 1.08542 -0.98356 1.09271 -1.06088 C 1.09132 -0.98842 1.09115 -0.91574 1.08959 -0.84328 C 1.08855 -0.78958 1.08351 -0.68241 1.08351 -0.68217 C 1.0816 -0.51944 1.07448 -0.36296 1.06771 -0.20023 C 1.05677 0.06158 1.06997 -0.05092 1.04566 0.11366 C 1.04462 0.14051 1.0448 0.16736 1.04271 0.19398 C 1.03872 0.24445 1.02796 0.29213 1.02952 0.34306 C 1.02969 0.34815 1.03212 0.3338 1.03351 0.32917 C 1.0349 0.31736 1.03473 0.30556 1.03681 0.29398 C 1.03907 0.28056 1.04566 0.26852 1.04671 0.25486 C 1.0507 0.21713 1.04896 0.17894 1.05157 0.14097 C 1.05296 0.12176 1.05643 0.10324 1.05886 0.08426 C 1.06997 -0.18171 1.06632 -0.07384 1.07205 -0.23935 C 1.06945 -0.59815 1.07483 -0.3412 1.06337 -0.61389 C 1.06216 -0.63287 1.06407 -0.68426 1.04827 -0.69838 C 1.0375 -0.66875 1.03907 -0.65532 1.03351 -0.62176 C 1.03091 -0.60324 1.025 -0.58541 1.02205 -0.5669 C 1.01355 -0.52014 1.00695 -0.47268 0.99861 -0.42569 C 0.98334 -0.23009 1.00365 -0.42222 0.96736 -0.2375 C 0.96059 -0.20347 0.95973 -0.16759 0.95261 -0.13356 C 0.95087 -0.12291 0.91094 0.04815 0.89671 0.09213 C 0.89167 0.10857 0.88368 0.12292 0.87796 0.13912 C 0.85903 0.1919 0.86111 0.23264 0.81476 0.23912 C 0.81285 0.21806 0.8099 0.19746 0.80747 0.17639 C 0.81355 0.00972 0.80591 -0.1581 0.82205 -0.32361 C 0.825 -0.4162 0.82448 -0.51528 0.83542 -0.60787 C 0.82761 -0.43935 0.82223 -0.2706 0.81476 -0.10208 C 0.81059 -0.00787 0.80764 0.08102 0.79532 0.17431 C 0.79323 0.23797 0.79462 0.27847 0.78542 0.33519 C 0.78282 0.35093 0.78334 0.34861 0.77657 0.35486 C 0.77153 0.31065 0.76997 0.26898 0.76771 0.22338 C 0.77101 -0.05532 0.77778 -0.32129 0.74271 -0.59629 C 0.74046 -0.67407 0.73594 -0.74884 0.72796 -0.82569 C 0.72483 -0.85602 0.72327 -0.88981 0.71042 -0.91574 C 0.70417 -0.8831 0.69827 -0.8456 0.68976 -0.81389 C 0.68577 -0.79907 0.6783 -0.78611 0.675 -0.77083 C 0.66198 -0.70995 0.65243 -0.64791 0.64115 -0.58634 C 0.62969 -0.52546 0.61233 -0.46759 0.59861 -0.40787 C 0.52796 -0.10139 0.59098 -0.37083 0.54861 -0.19028 C 0.51598 -0.05139 0.56233 -0.18495 0.5191 -0.07083 C 0.51389 -0.00856 0.51736 -0.04722 0.50747 0.04491 C 0.50747 0.04514 0.504 0.09908 0.50452 0.09792 C 0.50816 0.08866 0.50608 0.07685 0.50747 0.06644 C 0.52153 -0.03773 0.50903 0.08079 0.5191 -0.02361 C 0.52118 -0.0706 0.52483 -0.11759 0.52657 -0.16481 C 0.52917 -0.23472 0.53247 -0.37453 0.53247 -0.3743 C 0.53195 -0.54004 0.53195 -0.70532 0.53091 -0.87083 C 0.53091 -0.8743 0.53039 -0.86412 0.52952 -0.86088 C 0.52796 -0.85532 0.525 -0.85069 0.52361 -0.84514 C 0.51823 -0.82453 0.50886 -0.78241 0.50886 -0.78217 C 0.5007 -0.71273 0.49844 -0.64213 0.48976 -0.57268 C 0.47882 -0.48541 0.46806 -0.45995 0.46042 -0.36875 C 0.45226 -0.27245 0.44723 -0.17523 0.44115 -0.07847 C 0.43368 0.03334 0.41962 0.04838 0.40591 0.15093 C 0.40018 0.19051 0.39861 0.23079 0.3941 0.27037 C 0.3908 0.29861 0.38594 0.32662 0.38212 0.35486 C 0.37257 0.35232 0.36059 0.35509 0.35261 0.34699 C 0.34827 0.34213 0.35157 0.33125 0.35157 0.32338 C 0.35157 0.30764 0.35243 0.29213 0.35261 0.27639 C 0.35469 0.10764 0.35278 -0.06111 0.35712 -0.22963 C 0.35938 -0.30578 0.36962 -0.38102 0.37466 -0.45694 C 0.37934 -0.6456 0.38646 -0.83495 0.38212 -1.02361 C 0.3698 -0.95995 0.35799 -0.89004 0.34861 -0.82569 C 0.34462 -0.79838 0.3441 -0.77037 0.33976 -0.74328 C 0.33542 -0.71805 0.32778 -0.69398 0.32361 -0.66875 C 0.31511 -0.62199 0.30452 -0.53356 0.29271 -0.48449 C 0.27848 -0.425 0.26129 -0.36666 0.24566 -0.30787 C 0.19757 -0.12731 0.25903 -0.26991 0.18681 -0.04722 C 0.16997 0.0044 0.16806 0.03264 0.14271 0.06644 C 0.12188 0.04746 0.14948 -0.16551 0.15452 -0.2118 C 0.16389 -0.39398 0.16702 -0.57662 0.175 -0.75903 C 0.17552 -0.78703 0.175 -0.81528 0.17657 -0.84328 C 0.17796 -0.87014 0.18924 -0.89768 0.18351 -0.92338 C 0.18282 -0.9287 0.18195 -0.91319 0.18091 -0.90787 C 0.17952 -0.90139 0.17761 -0.89514 0.17657 -0.88842 C 0.17414 -0.87222 0.17275 -0.85578 0.17066 -0.83935 C 0.16233 -0.77523 0.15209 -0.71134 0.1441 -0.64722 C 0.12448 -0.48842 0.11563 -0.32847 0.08976 -0.17083 C 0.08351 -0.07222 0.07882 0.02454 0.07657 0.12338 C 0.08299 0.14884 0.07674 0.12894 0.08091 0.10579 C 0.08959 0.05834 0.104 0.01273 0.11042 -0.03541 C 0.13316 -0.20463 0.11233 -0.06319 0.14566 -0.24907 C 0.15938 -0.32569 0.16511 -0.40463 0.18091 -0.48055 C 0.19757 -0.55995 0.22552 -0.63518 0.23802 -0.71574 C 0.2533 -0.80879 0.2658 -0.90648 0.29861 -0.99236 C 0.31441 -0.91366 0.30556 -0.96412 0.30886 -0.78842 C 0.3132 -0.54328 0.31441 -0.29815 0.31736 -0.05301 C 0.31684 -0.02291 0.31615 0.00695 0.31615 0.03704 C 0.31615 0.05347 0.30834 0.07547 0.31736 0.08611 C 0.32535 0.09468 0.32309 0.06019 0.32466 0.04699 C 0.32952 0.01644 0.33282 -0.01435 0.33681 -0.04514 C 0.34618 -0.24768 0.33594 -0.09722 0.36476 -0.33541 C 0.3823 -0.48356 0.37969 -0.50787 0.40591 -0.64514 C 0.42153 -0.7287 0.43976 -0.81134 0.45747 -0.89421 C 0.46407 -0.92569 0.47118 -0.95694 0.47796 -0.98842 C 0.48195 -1.00671 0.48577 -1.025 0.48976 -1.04328 C 0.4908 -1.04791 0.49271 -1.05694 0.49271 -1.05671 C 0.49671 -1.00555 0.48316 -0.94375 0.47796 -0.89421 C 0.47361 -0.85254 0.47014 -0.81065 0.46615 -0.76875 C 0.46216 -0.67801 0.45035 -0.58727 0.44671 -0.49629 C 0.44184 -0.3669 0.44445 -0.2375 0.44115 -0.10787 C 0.44167 -0.00393 0.43993 0.1 0.44271 0.20371 C 0.44289 0.21343 0.44636 0.21158 0.45296 0.1882 C 0.46337 0.15093 0.47361 0.11366 0.48386 0.07639 C 0.4908 0.05116 0.49757 0.0257 0.50296 -0.00023 C 0.51771 -0.07176 0.53039 -0.14398 0.5441 -0.2162 C 0.5875 -0.44328 0.54775 -0.1243 0.61042 -0.55301 C 0.61511 -0.58449 0.62136 -0.68472 0.64254 -0.71389 C 0.64028 -0.63866 0.63976 -0.56342 0.63525 -0.48842 C 0.63334 -0.45162 0.62605 -0.41528 0.62361 -0.37847 C 0.6165 -0.27106 0.61528 -0.16435 0.60591 -0.05694 C 0.60348 0.02593 0.60191 0.10648 0.59115 0.1882 C 0.59219 0.20324 0.58368 0.22732 0.5941 0.2331 C 0.60348 0.2382 0.59879 0.20695 0.60157 0.19398 C 0.60695 0.16922 0.61129 0.14375 0.61771 0.11945 C 0.62639 0.08681 0.63855 0.05602 0.64705 0.02338 C 0.65695 -0.01528 0.66389 -0.05532 0.67361 -0.09421 C 0.72587 -0.30347 0.68993 -0.13241 0.73542 -0.33356 C 0.81719 -0.69699 0.70105 -0.18912 0.77657 -0.56088 C 0.79063 -0.63009 0.81059 -0.69236 0.82066 -0.76296 C 0.82431 -0.74097 0.82153 -0.7618 0.81736 -0.71389 C 0.81302 -0.65578 0.80851 -0.59745 0.80452 -0.53935 C 0.80157 -0.50555 0.80105 -0.47129 0.79861 -0.4375 C 0.79618 -0.40347 0.79271 -0.36944 0.78976 -0.33541 C 0.78316 -0.08102 0.78889 -0.18495 0.77796 -0.02361 C 0.7783 -0.01134 0.76736 0.08334 0.78976 0.10371 C 0.81268 0.06736 0.81684 0.02431 0.83056 -0.01967 C 0.91285 -0.28403 0.8198 0.08033 0.92657 -0.38241 C 0.93698 -0.42778 0.95313 -0.47037 0.96337 -0.51574 C 0.97309 -0.56065 0.97674 -0.60764 0.98542 -0.65301 C 0.99289 -0.69213 1.00417 -0.72963 1.01146 -0.76875 C 1.01719 -0.79768 1.01875 -0.82778 1.02361 -0.85694 C 1.02552 -0.87153 1.02969 -0.88565 1.03212 -0.90023 C 1.03282 -0.90347 1.03351 -0.91319 1.03351 -0.90995 C 1.03351 -0.88565 1.03004 -0.86157 1.02796 -0.8375 C 1.02223 -0.77407 1.01771 -0.71041 1.01146 -0.64722 C 1.00469 -0.57963 0.99566 -0.5125 0.98837 -0.44514 C 0.98247 -0.3294 0.98004 -0.22222 0.98212 -0.10602 C 0.99688 -0.13912 1.00296 -0.18102 1.01025 -0.21805 C 1.01285 -0.30671 1.02431 -0.39491 1.03542 -0.48241 C 1.03976 -0.51921 1.04879 -0.55509 1.05 -0.59236 C 1.05 -0.59514 1.04601 -0.59097 1.0441 -0.59028 C 1.03889 -0.35416 1.02743 -0.11713 1.00747 0.11759 C 1.00643 0.15996 1.00382 0.19815 1.01146 0.23912 C 1.02761 0.17616 1.02674 0.10857 1.03351 0.04306 C 1.04202 -0.03541 1.05226 -0.11319 1.05556 -0.19236 C 1.06789 -0.44653 1.07865 -0.50023 1.06146 -0.40995 C 1.05764 -0.24421 1.05816 -0.34606 1.06042 -0.23171 C 1.06111 -0.17963 1.0599 -0.09375 1.07361 -0.0412 C 1.08264 -0.0456 1.07622 -0.04074 1.08091 -0.06296 C 1.08368 -0.0794 1.08768 -0.0956 1.0908 -0.1118 C 1.09306 -0.13727 1.0941 -0.16296 1.09671 -0.18842 C 1.10191 -0.22916 1.11077 -0.26898 1.11476 -0.30995 C 1.12882 -0.45463 1.1382 -0.6 1.14827 -0.74514 C 1.154 -0.82037 1.16302 -0.97083 1.16302 -0.9706 C 1.1625 -0.99259 1.17205 -1.07384 1.15157 -1.03356 C 1.1474 -0.9456 1.15226 -1.00949 1.12032 -0.84514 C 1.11563 -0.81921 1.09966 -0.67893 1.09671 -0.65694 C 1.09306 -0.57384 1.0882 -0.49375 1.07622 -0.4118 C 1.07344 -0.34815 1.0658 -0.28981 1.05556 -0.22778 C 1.05486 -0.2044 1.0566 -0.17893 1.05 -0.15694 C 1.04688 -0.24745 1.05018 -0.33958 1.04271 -0.42963 C 1.03993 -0.45833 1.03733 -0.51435 1.02361 -0.53935 C 1.00434 -0.50972 1.00122 -0.51111 0.99671 -0.46481 C 0.99167 -0.40555 0.98681 -0.28634 0.98681 -0.28611 C 0.98247 -0.08657 0.9665 0.11158 0.96146 0.31158 C 0.96771 0.44468 0.97014 0.16297 0.97205 0.1331 C 0.97153 0.01806 0.97309 -0.09699 0.97066 -0.2118 C 0.97014 -0.23241 0.96841 -0.22569 0.95747 -0.19236 C 0.94341 -0.08796 0.94306 0.01667 0.93212 0.12153 C 0.92709 0.23935 0.93195 0.1419 0.92657 0.22153 C 0.92622 0.22616 0.92743 0.21227 0.92796 0.20764 C 0.91789 -0.05509 0.91893 -0.31782 0.91007 -0.58055 C 0.91042 -0.62199 0.91754 -0.85162 0.90747 -0.89629 C 0.89341 -0.61481 0.88125 -0.33287 0.87205 -0.05116 C 0.86615 -0.24537 0.87014 -0.15324 0.86181 -0.32754 C 0.85955 -0.45185 0.85921 -0.57616 0.85591 -0.70023 C 0.85486 -0.7375 0.84879 -0.77453 0.84705 -0.8118 C 0.81893 -0.74884 0.81841 -0.66759 0.80591 -0.59815 C 0.79931 -0.56111 0.7882 -0.52569 0.78247 -0.48842 C 0.75625 -0.32662 0.74861 -0.15972 0.72188 0.00185 C 0.71389 0.05185 0.704 0.09861 0.69705 0.14884 C 0.68716 -0.25879 0.67066 -0.67477 0.7 -1.08241 C 0.71459 -0.97685 0.70868 -1.0456 0.70452 -0.89629 C 0.70105 -0.78981 0.70469 -0.68287 0.69566 -0.57662 C 0.69271 -0.5419 0.68924 -0.50741 0.68646 -0.47268 C 0.6816 -0.39815 0.68716 -0.30926 0.6691 -0.2375 C 0.66407 -0.32153 0.6665 -0.40625 0.66181 -0.49028 C 0.65799 -0.55185 0.64861 -0.67453 0.64861 -0.6743 C 0.64618 -0.76018 0.64271 -0.84676 0.63247 -0.93148 C 0.61736 -0.85116 0.61927 -0.76412 0.60886 -0.68241 C 0.58924 -0.52824 0.56789 -0.37639 0.54271 -0.22384 C 0.53056 -0.15 0.51841 -0.07616 0.50747 -0.00208 C 0.49966 0.05139 0.504 0.06551 0.49115 0.11158 C 0.48733 0.12523 0.48073 0.1375 0.47657 0.15093 C 0.46858 0.12014 0.47136 0.05509 0.47066 0.02153 C 0.46754 -0.13796 0.46355 -0.29745 0.46042 -0.45694 C 0.44861 -0.36666 0.44236 -0.275 0.42483 -0.18634 C 0.40973 -0.10833 0.39202 -0.02245 0.37952 0.05672 C 0.3724 0.10162 0.36754 0.14722 0.36007 0.19213 C 0.35122 0.24676 0.32952 0.35486 0.32952 0.35509 C 0.30625 0.34676 0.32257 0.35509 0.32761 0.28218 C 0.33855 0.13426 0.34723 -0.00926 0.36736 -0.15509 C 0.37431 -0.32477 0.3823 -0.49375 0.38837 -0.66296 C 0.38733 -0.68125 0.38646 -0.69953 0.38507 -0.71782 C 0.3849 -0.72569 0.38542 -0.74861 0.38386 -0.7412 C 0.35261 -0.62222 0.36146 -0.60486 0.34115 -0.48055 C 0.33282 -0.42916 0.32014 -0.37893 0.31181 -0.32754 C 0.29132 -0.20254 0.27466 -0.07662 0.25556 0.04884 C 0.24844 0.09676 0.24098 0.14445 0.23368 0.19213 C 0.22657 0.23681 0.22674 0.2831 0.2191 0.32732 C 0.21719 0.3382 0.20903 0.3456 0.20452 0.35486 C 0.16233 0.34491 0.19584 0.35695 0.19827 0.21759 C 0.20191 0.03472 0.19618 0.21574 0.21042 -0.09421 C 0.20243 -0.33009 0.19931 -0.56828 0.18542 -0.80416 C 0.18351 -0.78657 0.18299 -0.76875 0.18091 -0.75116 C 0.17813 -0.7287 0.17292 -0.70694 0.17066 -0.68472 C 0.14896 -0.4625 0.17518 -0.64606 0.15 -0.4412 C 0.13282 -0.30139 0.11233 -0.16157 0.0941 -0.02176 C 0.08247 0.06736 0.07674 0.15648 0.06181 0.24491 C 0.06233 0.2169 0.06059 0.18843 0.06337 0.16065 C 0.06563 0.13727 0.07344 0.11528 0.07657 0.09213 C 0.08177 0.05255 0.08438 0.01227 0.08837 -0.02754 C 0.10226 -0.3287 0.09844 -0.19467 0.10295 -0.42963 C 0.10243 -0.46481 0.10434 -0.50023 0.10157 -0.53541 C 0.10122 -0.54004 0.09827 -0.52685 0.09566 -0.52361 C 0.09236 -0.51944 0.08698 -0.52083 0.08247 -0.51967 C 0.07518 -0.52106 0.06771 -0.52129 0.06042 -0.52361 C 0.04688 -0.52801 0.03837 -0.54676 0.02952 -0.55903 C 0.03143 -0.5662 0.03195 -0.57453 0.03542 -0.58055 C 0.03768 -0.58449 0.04236 -0.58403 0.04566 -0.58634 C 0.06841 -0.60162 0.09167 -0.6037 0.11615 -0.6118 C 0.1375 -0.61898 0.15816 -0.62893 0.17952 -0.63541 C 0.23716 -0.65254 0.25 -0.64953 0.31007 -0.65301 C 0.56632 -0.76134 0.24497 -0.63102 0.46337 -0.70416 C 0.49723 -0.71574 0.52969 -0.7331 0.56337 -0.74514 C 0.66077 -0.78009 0.75764 -0.8118 0.85591 -0.8412 C 0.89497 -0.87546 0.88438 -0.86134 0.85452 -0.85301 C 0.84931 -0.85162 0.84375 -0.85185 0.83802 -0.85116 C 0.81007 -0.84074 0.82761 -0.84699 0.78681 -0.83356 C 0.77014 -0.82801 0.73542 -0.82754 0.73542 -0.82731 C 0.71858 -0.81759 0.70521 -0.80995 0.68976 -0.79629 C 0.67882 -0.77338 0.67101 -0.75231 0.66337 -0.72754 C 0.66389 -0.71782 0.65712 -0.69953 0.66441 -0.69838 C 0.73143 -0.68611 0.78507 -0.71111 0.84861 -0.71782 C 0.87014 -0.72014 0.89184 -0.71898 0.91337 -0.71967 C 0.98264 -0.72754 1.04931 -0.72176 1.11875 -0.71967 C 1.13733 -0.7169 1.21493 -0.70602 1.23091 -0.70208 C 1.24879 -0.69791 1.28386 -0.68634 1.28386 -0.68611 C 1.30278 -0.67129 1.29497 -0.66389 1.26337 -0.65903 C 1.20851 -0.65069 1.23698 -0.65347 1.17796 -0.65116 C 1.13316 -0.63241 1.08855 -0.62963 1.04271 -0.61967 C 1.00452 -0.61134 0.96702 -0.60185 0.92952 -0.59236 C 0.90955 -0.5875 0.87066 -0.57662 0.87066 -0.57639 C 0.83629 -0.55694 0.80174 -0.5375 0.76771 -0.51782 C 0.74618 -0.50555 0.72657 -0.48773 0.70591 -0.47268 C 0.69688 -0.46597 0.68577 -0.46481 0.67657 -0.45903 C 0.6625 -0.45046 0.64983 -0.43773 0.63525 -0.42963 C 0.63438 -0.42708 0.63403 -0.42384 0.63247 -0.42176 C 0.62917 -0.41782 0.62171 -0.42153 0.63386 -0.41782 C 0.72188 -0.42106 0.80973 -0.43333 0.89861 -0.4375 C 0.98594 -0.44629 1.07309 -0.45926 1.16042 -0.46481 C 1.20816 -0.4831 1.18733 -0.47384 1.05 -0.4669 C 1.02552 -0.46574 1.00209 -0.46111 0.97796 -0.45903 C 0.8533 -0.44815 0.729 -0.43634 0.60452 -0.43148 C 0.52934 -0.42153 0.45643 -0.40625 0.38091 -0.40208 C 0.35452 -0.39861 0.31094 -0.40046 0.28386 -0.38241 C 0.32275 -0.35185 0.29497 -0.37083 0.40296 -0.38449 C 0.47639 -0.39375 0.46615 -0.40856 0.55 -0.42963 C 0.57761 -0.43657 0.60591 -0.43727 0.63386 -0.4412 C 0.71528 -0.4706 0.79827 -0.50347 0.88056 -0.52754 C 0.90521 -0.53472 0.93004 -0.53703 0.95417 -0.54328 C 0.98177 -0.55023 1.00955 -0.55764 1.03681 -0.5669 C 1.05174 -0.57199 1.0665 -0.57847 1.08091 -0.58634 C 1.09028 -0.59166 1.10886 -0.60602 1.10886 -0.60578 C 1.1099 -0.60926 1.11181 -0.61227 1.11146 -0.61574 C 1.11129 -0.61898 1.10955 -0.62222 1.10747 -0.62361 C 1.06615 -0.65208 1.06459 -0.64606 1.01476 -0.65509 C 0.74671 -0.64583 0.47952 -0.64051 0.21181 -0.61574 C 0.129 -0.63541 0.14688 -0.62639 0.25886 -0.63148 C 0.42761 -0.63912 0.22674 -0.63217 0.46337 -0.63935 C 0.53785 -0.63611 0.61233 -0.63703 0.68646 -0.64328 C 0.69671 -0.64629 0.69931 -0.64606 0.70747 -0.65116 C 0.70851 -0.65208 0.70452 -0.64953 0.70296 -0.64907 C 0.69566 -0.64745 0.6882 -0.64653 0.68091 -0.64514 C 0.65278 -0.63495 0.6257 -0.61944 0.59705 -0.6118 C 0.44341 -0.57037 0.2882 -0.54977 0.13542 -0.50787 C 0.06667 -0.48912 -0.0184 -0.47778 -0.08385 -0.44328 C -0.07326 -0.43217 -0.07691 -0.43287 -0.05885 -0.43356 C 0.004 -0.43588 0.06667 -0.44028 0.12952 -0.44328 C 0.16424 -0.44491 0.19914 -0.44583 0.23368 -0.44722 C 0.3566 -0.47801 0.479 -0.51389 0.60296 -0.5375 C 0.70018 -0.55602 0.79827 -0.56991 0.89532 -0.58842 C 0.84549 -0.55509 0.91077 -0.59398 0.83976 -0.57268 C 0.8073 -0.56296 0.77622 -0.54676 0.74375 -0.53541 C 0.71302 -0.52453 0.68125 -0.51666 0.64983 -0.50602 C 0.56945 -0.4787 0.38368 -0.40509 0.32205 -0.39629 C 0.26806 -0.38866 0.22483 -0.38379 0.17066 -0.37083 C 0.10295 -0.35463 0.03802 -0.32546 -0.02795 -0.30208 C -0.0368 -0.29514 -0.04392 -0.2919 -0.01909 -0.29421 C 0.00625 -0.29653 0.09132 -0.31018 0.11771 -0.31574 C 0.23351 -0.34028 0.3474 -0.36805 0.46476 -0.37453 C 0.475 -0.37384 0.48542 -0.375 0.49566 -0.37268 C 0.50695 -0.37014 0.49011 -0.35926 0.48976 -0.35903 C 0.48212 -0.35393 0.47448 -0.34815 0.46615 -0.34514 C 0.40313 -0.32153 0.38889 -0.32616 0.31736 -0.31967 C 0.21111 -0.2919 0.10695 -0.27268 -0.00139 -0.26296 C -0.06145 -0.25139 -0.12152 -0.23773 -0.18229 -0.23356 C -0.18715 -0.23287 -0.1927 -0.23449 -0.19705 -0.23171 C -0.19861 -0.23032 -0.19566 -0.22662 -0.19409 -0.22569 C -0.18854 -0.22245 -0.18229 -0.22199 -0.17639 -0.21991 C -0.04479 -0.22129 0.07587 -0.22847 0.20591 -0.25116 C 0.33091 -0.27291 0.45313 -0.31435 0.57796 -0.3375 C 0.67136 -0.35486 0.78212 -0.3669 0.87952 -0.38842 C 0.81181 -0.35787 0.89098 -0.39051 0.80261 -0.3669 C 0.74462 -0.35139 0.68698 -0.3331 0.62917 -0.31574 C 0.479 -0.27037 0.32709 -0.24143 0.175 -0.20648 C 0.11684 -0.19259 0.05782 -0.18264 0.00157 -0.15903 C -0.01666 -0.15139 -0.0335 -0.13866 -0.05139 -0.12963 C -0.07118 -0.11967 -0.13246 -0.09722 -0.11163 -0.10208 C -0.06944 -0.1118 -0.02621 -0.11551 0.01476 -0.13148 C 0.08855 -0.16018 0.13368 -0.18032 0.21337 -0.19815 C 0.24931 -0.20648 0.28594 -0.20671 0.32205 -0.21412 C 0.54775 -0.2581 0.29827 -0.22523 0.52796 -0.25116 C 0.5632 -0.25972 0.59827 -0.27083 0.63386 -0.27662 C 0.64202 -0.27824 0.73455 -0.28148 0.75591 -0.28241 C 0.81927 -0.27245 0.81146 -0.29907 0.8191 -0.2669 C 0.79098 -0.25231 0.76927 -0.25301 0.73837 -0.25116 C 0.61806 -0.23217 0.50573 -0.20833 0.38681 -0.18241 C 0.32726 -0.16944 0.26684 -0.15903 0.20747 -0.14722 C 0.18039 -0.1419 0.15348 -0.13426 0.12657 -0.12754 C 0.11476 -0.12453 0.10295 -0.12106 0.09115 -0.11782 C 0.08577 -0.11643 0.06962 -0.11366 0.075 -0.11389 C 0.15295 -0.11736 0.23056 -0.12361 0.30886 -0.12754 C 0.34757 -0.1294 0.38594 -0.13009 0.42483 -0.13148 C 0.63021 -0.18287 0.83681 -0.2169 1.0441 -0.24722 C 1.05243 -0.24653 1.06164 -0.25092 1.06875 -0.24514 C 1.07275 -0.24236 1.0625 -0.2375 1.05886 -0.23541 C 1.01875 -0.21991 0.97848 -0.20787 0.9382 -0.19421 C 0.90556 -0.1831 0.87327 -0.16782 0.83976 -0.16088 C 0.67361 -0.12662 0.50695 -0.09838 0.34115 -0.06296 C 0.31736 -0.05787 0.29393 -0.05578 0.27032 -0.04907 C 0.24618 -0.04213 0.22292 -0.02824 0.19827 -0.02176 C 0.17882 -0.01643 0.13837 -0.01389 0.13837 -0.01366 C 0.13316 -0.0118 0.11841 -0.00741 0.11771 -0.00208 C 0.11719 0.00162 0.12483 0.00579 0.12657 0.00579 C 0.14966 0.00695 0.17257 0.00695 0.19566 0.00764 C 0.36164 -0.00602 0.52813 -0.01435 0.69375 -0.02963 C 0.73785 -0.04004 0.78195 -0.05532 0.82657 -0.06088 C 0.89341 -0.06921 1.02796 -0.07083 1.02796 -0.0706 C 0.98941 -0.0537 1.03316 -0.07083 0.96875 -0.06088 C 0.89393 -0.0493 0.81927 -0.03009 0.74375 -0.01782 C 0.68403 -0.0081 0.56337 0.00579 0.56337 0.00602 C 0.53681 0.01482 0.51059 0.02477 0.48386 0.0331 C 0.44809 0.04422 0.4125 0.04954 0.38212 0.08033 C 0.38438 0.0882 0.38316 0.09931 0.38837 0.10371 C 0.39636 0.11065 0.40747 0.10949 0.41754 0.10972 C 0.46424 0.11088 0.51094 0.10834 0.55747 0.10764 C 0.62431 0.09537 0.68872 0.06134 0.75591 0.05486 C 0.83455 0.04722 0.79723 0.05278 0.86736 0.03912 C 0.88733 0.03982 0.9073 0.03588 0.92657 0.04097 C 0.93629 0.04352 0.90695 0.04491 0.89671 0.04699 C 0.8915 0.04815 0.88629 0.0507 0.88056 0.05278 C 0.82448 0.07523 0.86702 0.06412 0.78681 0.07431 C 0.73299 0.09051 0.68108 0.1081 0.62657 0.11945 C 0.61667 0.12454 0.57032 0.14954 0.55591 0.15486 C 0.51771 0.16875 0.47726 0.17778 0.43837 0.1882 C 0.42309 0.18611 0.40747 0.18565 0.39236 0.18218 C 0.39063 0.18172 0.38681 0.17824 0.38837 0.17639 C 0.39219 0.17199 0.39792 0.1713 0.40296 0.17037 C 0.41563 0.16806 0.4283 0.16783 0.44115 0.16644 C 0.63125 0.17315 0.80521 0.15718 0.9941 0.1331 C 1.34375 0.0375 0.95209 0.14653 1.28247 0.04884 C 1.31372 0.03959 1.34514 0.03102 1.37657 0.02338 C 1.40486 0.01667 1.49046 0.00417 1.46181 0.00579 C 1.45052 0.00648 1.43924 0.00695 1.42796 0.00764 C 1.28403 0.0294 1.40087 0.01412 1.14271 0.02732 C 0.98542 0.03542 0.82813 0.04584 0.67066 0.05093 C 0.59653 0.04954 0.58125 0.05139 0.52952 0.04306 C 0.62657 0.0213 0.72396 0.00394 0.82066 -0.02361 C 0.85608 -0.03379 0.8908 -0.04861 0.92657 -0.05694 C 0.96407 -0.06574 1.00209 -0.06759 1.03941 -0.07453 C 1.17379 -0.09907 1.08421 -0.09282 1.21771 -0.10208 C 1.25452 -0.10463 1.32796 -0.10787 1.32796 -0.10764 C 1.34167 -0.10231 1.3066 -0.08773 1.29271 -0.08449 C 1.25278 -0.07523 1.21216 -0.07106 1.17205 -0.06296 C 1.07778 -0.04375 0.98438 -0.01759 0.88941 -0.00208 C 0.66927 0.0338 0.44671 0.06088 0.225 0.07246 C 0.19514 0.07176 0.10799 0.08056 0.13542 0.06459 C 0.15122 0.05556 0.16615 0.04352 0.18247 0.03704 C 0.32379 -0.01967 0.4283 -0.03171 0.575 -0.05116 C 0.61615 -0.05648 0.65712 -0.05903 0.69861 -0.06296 C 0.96459 -0.11597 0.85486 -0.1 1.02622 -0.12176 C 1.09636 -0.14051 1.16493 -0.15509 1.23542 -0.1669 C 1.27361 -0.19328 1.2533 -0.17778 1.12952 -0.16296 C 1.09549 -0.15879 1.06146 -0.15116 1.02796 -0.14514 C 0.96476 -0.12199 0.90504 -0.09815 0.84115 -0.08055 C 0.80174 -0.06991 0.76216 -0.06458 0.72327 -0.05116 C 0.6474 -0.02453 0.57518 0.02523 0.49705 0.03912 C 0.37327 0.06134 0.24931 0.07847 0.125 0.09398 C 0.1599 0.08056 0.19289 0.05972 0.22796 0.04699 C 0.39219 -0.01296 0.26441 0.05972 0.44861 -0.03356 C 0.57205 -0.09606 0.58056 -0.1206 0.70591 -0.17268 C 0.75365 -0.19259 0.80365 -0.20254 0.85157 -0.22199 C 1.01216 -0.28634 0.9191 -0.27106 1.08837 -0.32963 C 1.1198 -0.34074 1.15348 -0.34282 1.18542 -0.35301 C 1.20504 -0.35926 1.22344 -0.37083 1.24271 -0.37847 C 1.24688 -0.38009 1.26025 -0.38148 1.25591 -0.38055 C 1.0658 -0.33657 0.87327 -0.30972 0.68247 -0.27083 C 0.63681 -0.26157 0.5908 -0.25995 0.54566 -0.24907 C 0.46476 -0.22986 0.38646 -0.18773 0.30452 -0.18055 C 0.1941 -0.17106 0.24375 -0.17477 0.15591 -0.16875 C 0.14948 -0.17199 0.1382 -0.16967 0.13681 -0.17847 C 0.13542 -0.18703 0.14636 -0.19097 0.15157 -0.19629 C 0.16164 -0.20671 0.17136 -0.21736 0.18247 -0.22569 C 0.23525 -0.26528 0.28924 -0.30139 0.34236 -0.33935 C 0.37691 -0.36366 0.41546 -0.37523 0.45157 -0.39421 C 0.48125 -0.40972 0.50938 -0.43032 0.53976 -0.44328 C 0.56945 -0.45602 0.6007 -0.46041 0.63091 -0.47083 C 0.78716 -0.52453 0.70296 -0.50046 0.85452 -0.56088 C 0.92934 -0.59074 0.95764 -0.59398 1.02466 -0.62754 C 1.04705 -0.63866 1.11441 -0.67222 1.0908 -0.66481 C 1.04393 -0.64953 0.97552 -0.62384 0.93091 -0.60023 C 0.90486 -0.58657 0.88143 -0.56203 0.85452 -0.55301 C 0.77292 -0.52592 0.60747 -0.49236 0.60747 -0.49213 C 0.54098 -0.45879 0.479 -0.42453 0.41042 -0.40023 C 0.33889 -0.375 0.33889 -0.38217 0.27344 -0.3669 C 0.19827 -0.3493 0.24948 -0.35463 0.1941 -0.35116 C 0.19219 -0.35 0.19046 -0.34722 0.18837 -0.34722 C 0.18664 -0.34722 0.1908 -0.35 0.19271 -0.35116 C 0.20157 -0.35741 0.21111 -0.36389 0.22066 -0.36875 C 0.24584 -0.38148 0.27188 -0.3912 0.29705 -0.40416 C 0.3165 -0.41412 0.33473 -0.42893 0.35452 -0.4375 C 0.39601 -0.45555 0.43924 -0.4669 0.48091 -0.48449 C 0.52639 -0.50347 0.57049 -0.5287 0.61615 -0.54722 C 0.66077 -0.56528 0.70747 -0.57361 0.75122 -0.59421 C 0.9007 -0.66389 1.0408 -0.77616 1.20296 -0.78241 C 1.2073 -0.78102 1.21841 -0.78356 1.21615 -0.77847 C 1.21181 -0.76898 1.20174 -0.76713 1.1941 -0.76296 C 1.14427 -0.73611 1.09445 -0.70926 1.0441 -0.68472 C 0.87084 -0.59977 0.98542 -0.66319 0.80591 -0.59421 C 0.71632 -0.55995 0.62969 -0.51366 0.53976 -0.48449 C 0.49514 -0.47014 0.45 -0.45671 0.40591 -0.4412 C 0.36841 -0.42801 0.3316 -0.40926 0.2941 -0.39815 C 0.22292 -0.37754 0.14618 -0.36574 0.07361 -0.35301 C 0.11511 -0.40185 0.18959 -0.46782 0.23056 -0.48634 C 0.25747 -0.49815 0.28421 -0.50856 0.31007 -0.52176 C 0.57709 -0.65741 0.2533 -0.50879 0.52657 -0.62361 C 0.61459 -0.66065 0.69983 -0.70995 0.78976 -0.7375 C 0.98421 -0.79768 0.87396 -0.76203 1.11875 -0.84722 C 1.03629 -0.77893 0.89653 -0.77546 0.80452 -0.74722 C 0.72674 -0.72338 0.5915 -0.65995 0.50747 -0.6412 C 0.35226 -0.60671 0.12674 -0.56273 -0.03819 -0.55694 C -0.06267 -0.5544 -0.08715 -0.54861 -0.11163 -0.54907 C -0.11753 -0.5493 -0.13142 -0.55254 -0.12795 -0.55903 C -0.12274 -0.56898 -0.11041 -0.56643 -0.10139 -0.56875 C -0.04948 -0.58148 0.00417 -0.58356 0.05452 -0.60416 C 0.08004 -0.61458 0.10469 -0.62916 0.13091 -0.63541 C 0.16632 -0.64375 0.20261 -0.64328 0.23802 -0.64722 C 0.44271 -0.71967 0.19375 -0.63657 0.44671 -0.70023 C 0.4882 -0.71088 0.52778 -0.73032 0.5691 -0.73935 C 0.60365 -0.74699 0.63889 -0.74606 0.67361 -0.75116 C 0.8507 -0.77731 0.68802 -0.76041 0.79705 -0.77083 C 0.80105 -0.77199 0.80486 -0.77453 0.80851 -0.77453 C 0.81198 -0.77453 0.80261 -0.77222 0.8 -0.77083 C 0.78837 -0.76504 0.77796 -0.75671 0.7658 -0.75301 C 0.71806 -0.73819 0.6698 -0.72338 0.62066 -0.71574 C 0.44306 -0.68819 0.26615 -0.67639 0.08837 -0.65903 C 0.03351 -0.64653 -0.0802 -0.62222 -0.13958 -0.60416 C -0.16336 -0.59699 -0.18663 -0.58657 -0.21024 -0.57847 C -0.22482 -0.57338 -0.25434 -0.56481 -0.25434 -0.56458 C -0.2158 -0.56111 -0.24687 -0.5618 -0.18385 -0.57662 C -0.1533 -0.58379 -0.08663 -0.59444 -0.05434 -0.60995 C -0.01632 -0.62824 0.01893 -0.65625 0.05747 -0.67268 C 0.12622 -0.70185 0.25382 -0.73125 0.32657 -0.75116 C 0.47448 -0.79236 0.62153 -0.83264 0.7691 -0.87662 C 0.73125 -0.88356 0.69879 -0.86227 0.66181 -0.85509 C 0.62934 -0.84884 0.59705 -0.84722 0.56476 -0.84328 C 0.43559 -0.79745 0.30539 -0.75903 0.175 -0.71967 C 0.13403 -0.70741 0.09532 -0.68403 0.05452 -0.67083 C 0.02518 -0.64722 0.03559 -0.65741 0.12657 -0.67847 C 0.15955 -0.68611 0.19219 -0.69629 0.225 -0.70602 C 0.25608 -0.71528 0.28733 -0.72778 0.3191 -0.73541 C 0.43716 -0.76389 0.55643 -0.78264 0.675 -0.80787 C 0.75452 -0.82477 0.83525 -0.82824 0.91476 -0.84514 C 0.92726 -0.83426 0.92952 -0.8368 0.90591 -0.82963 C 0.84532 -0.8118 0.78525 -0.79629 0.725 -0.77847 C 0.63108 -0.75069 0.53421 -0.73773 0.43837 -0.72754 C 0.33108 -0.70463 0.45348 -0.73217 0.34861 -0.70416 C 0.34375 -0.70278 0.33837 -0.70324 0.33386 -0.70208 C 0.33091 -0.70162 0.32292 -0.69745 0.32466 -0.70023 C 0.32743 -0.7037 0.33177 -0.70231 0.33507 -0.70416 C 0.34098 -0.70741 0.34566 -0.7125 0.35157 -0.71574 C 0.35921 -0.72014 0.37466 -0.72754 0.37466 -0.72731 " pathEditMode="relative" rAng="0" ptsTypes="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A">
                                      <p:cBhvr>
                                        <p:cTn id="16" dur="5000" fill="hold"/>
                                        <p:tgtEl>
                                          <p:spTgt spid="3076"/>
                                        </p:tgtEl>
                                        <p:attrNameLst>
                                          <p:attrName>ppt_x</p:attrName>
                                          <p:attrName>ppt_y</p:attrName>
                                        </p:attrNameLst>
                                      </p:cBhvr>
                                      <p:rCtr x="609" y="-333"/>
                                    </p:animMotion>
                                  </p:childTnLst>
                                </p:cTn>
                              </p:par>
                              <p:par>
                                <p:cTn id="17" presetID="8" presetClass="emph" presetSubtype="0" repeatCount="indefinite" autoRev="1" fill="hold" nodeType="withEffect">
                                  <p:stCondLst>
                                    <p:cond delay="0"/>
                                  </p:stCondLst>
                                  <p:childTnLst>
                                    <p:animRot by="-21600000">
                                      <p:cBhvr>
                                        <p:cTn id="18" dur="500" fill="hold"/>
                                        <p:tgtEl>
                                          <p:spTgt spid="3076"/>
                                        </p:tgtEl>
                                        <p:attrNameLst>
                                          <p:attrName>r</p:attrName>
                                        </p:attrNameLst>
                                      </p:cBhvr>
                                    </p:animRot>
                                  </p:childTnLst>
                                </p:cTn>
                              </p:par>
                              <p:par>
                                <p:cTn id="19" presetID="8" presetClass="emph" presetSubtype="0" repeatCount="indefinite" autoRev="1" fill="hold" nodeType="withEffect">
                                  <p:stCondLst>
                                    <p:cond delay="0"/>
                                  </p:stCondLst>
                                  <p:childTnLst>
                                    <p:animRot by="21600000">
                                      <p:cBhvr>
                                        <p:cTn id="20" dur="500" fill="hold"/>
                                        <p:tgtEl>
                                          <p:spTgt spid="3074"/>
                                        </p:tgtEl>
                                        <p:attrNameLst>
                                          <p:attrName>r</p:attrName>
                                        </p:attrNameLst>
                                      </p:cBhvr>
                                    </p:animRot>
                                  </p:childTnLst>
                                </p:cTn>
                              </p:par>
                              <p:par>
                                <p:cTn id="21" presetID="0" presetClass="path" presetSubtype="0" repeatCount="indefinite" accel="50000" decel="50000" autoRev="1" fill="hold" nodeType="withEffect">
                                  <p:stCondLst>
                                    <p:cond delay="0"/>
                                  </p:stCondLst>
                                  <p:childTnLst>
                                    <p:animMotion origin="layout" path="M 2.5E-6 5.55556E-6 C -0.00278 0.01066 -0.0099 0.01297 -0.01771 0.01575 C -0.02622 0.02408 -0.03525 0.02894 -0.04566 0.03149 C -0.06112 0.03982 -0.07691 0.04468 -0.09271 0.05093 C -0.10591 0.05603 -0.11632 0.06228 -0.12952 0.06482 C -0.1415 0.06992 -0.12344 0.06158 -0.14115 0.07269 C -0.15 0.07825 -0.16112 0.08519 -0.17066 0.0882 C -0.17987 0.09445 -0.18837 0.09607 -0.19862 0.09816 C -0.2099 0.10302 -0.22118 0.11019 -0.23247 0.11367 C -0.23525 0.11621 -0.23941 0.12038 -0.24271 0.12154 C -0.24792 0.12339 -0.25886 0.12547 -0.25886 0.12547 C -0.26511 0.13103 -0.27257 0.13357 -0.27952 0.13728 C -0.28091 0.13936 -0.28195 0.14214 -0.28386 0.14329 C -0.2849 0.14376 -0.30105 0.15001 -0.30296 0.15093 C -0.30591 0.15232 -0.31181 0.15487 -0.31181 0.15487 C -0.32014 0.16251 -0.32882 0.1632 -0.3382 0.16667 C -0.35348 0.17223 -0.36806 0.17709 -0.38386 0.18033 C -0.3974 0.18936 -0.40938 0.1889 -0.425 0.19029 C -0.43993 0.19468 -0.41875 0.18867 -0.44566 0.19422 C -0.46129 0.19746 -0.47535 0.20834 -0.49115 0.21181 C -0.50712 0.22408 -0.52084 0.22755 -0.5382 0.23334 C -0.55851 0.24005 -0.57778 0.24792 -0.59862 0.25093 C -0.61198 0.25996 -0.62639 0.26829 -0.64115 0.27061 C -0.6533 0.27617 -0.66372 0.27871 -0.67657 0.28033 C -0.69132 0.28612 -0.70539 0.29376 -0.72066 0.29607 C -0.72952 0.30834 -0.72101 0.29931 -0.74115 0.30394 C -0.74931 0.30579 -0.75695 0.31204 -0.76476 0.31575 C -0.76181 0.32663 -0.76546 0.31829 -0.75452 0.32362 C -0.75174 0.32501 -0.74966 0.32779 -0.74705 0.32941 C -0.73178 0.3389 -0.70747 0.34792 -0.69115 0.35302 C -0.67709 0.35742 -0.66598 0.36482 -0.65296 0.37269 C -0.63091 0.38612 -0.65834 0.36644 -0.63386 0.38033 C -0.62674 0.38427 -0.62032 0.39029 -0.6132 0.39422 C -0.6073 0.39723 -0.60157 0.4007 -0.59566 0.40394 C -0.58976 0.40718 -0.58282 0.40579 -0.57657 0.40788 C -0.5698 0.41019 -0.56424 0.41552 -0.55747 0.4176 C -0.55018 0.41968 -0.54671 0.41899 -0.53976 0.42362 C -0.53559 0.4264 -0.5323 0.43103 -0.52796 0.43311 C -0.50122 0.44723 -0.50243 0.44607 -0.48091 0.44885 C -0.44393 0.46019 -0.36771 0.46274 -0.36771 0.46274 C -0.3441 0.48357 -0.36615 0.46691 -0.30886 0.47454 C -0.29497 0.4764 -0.2816 0.48218 -0.26771 0.48427 C -0.24428 0.4926 -0.21754 0.48658 -0.1941 0.48427 C -0.13976 0.48612 -0.08525 0.48728 -0.03091 0.49029 C -0.02396 0.49075 -0.01719 0.49422 -0.01042 0.49607 C -0.00348 0.49792 0.01024 0.50209 0.01024 0.50209 C 0.04079 0.52246 0.07517 0.52663 0.10885 0.52941 C 0.12882 0.53658 0.10607 0.52894 0.1559 0.53311 C 0.16649 0.53427 0.17864 0.53982 0.18958 0.54121 C 0.19218 0.54237 0.2059 0.54515 0.2 0.55302 C 0.19895 0.55441 0.19704 0.55417 0.19548 0.55487 C 0.18142 0.5676 0.15 0.56204 0.13958 0.56274 C 0.11805 0.56806 0.09531 0.57686 0.07343 0.58033 C 0.06527 0.58589 0.05711 0.58635 0.04843 0.59029 C 0.02951 0.59862 0.01076 0.60811 -0.00886 0.61367 C -0.02153 0.62292 -0.02726 0.62848 -0.04115 0.63334 C -0.0658 0.64191 -0.05903 0.63172 -0.08976 0.64515 C -0.10782 0.65302 -0.12518 0.65487 -0.1441 0.65695 C -0.19445 0.67223 -0.24896 0.66737 -0.3 0.66853 C -0.33386 0.67617 -0.36875 0.68265 -0.40296 0.68635 C -0.42223 0.6926 -0.44219 0.70464 -0.46181 0.70788 C -0.47396 0.70996 -0.48629 0.71019 -0.49862 0.71181 C -0.50209 0.71228 -0.50539 0.71297 -0.50886 0.71367 C -0.53941 0.72663 -0.56962 0.72732 -0.60157 0.72917 C -0.60747 0.73334 -0.61268 0.73959 -0.6191 0.74121 C -0.63698 0.74607 -0.62917 0.74283 -0.64271 0.74908 C -0.65053 0.7595 -0.64306 0.75163 -0.65591 0.75695 C -0.66528 0.76066 -0.67431 0.76529 -0.68386 0.76876 C -0.69184 0.77593 -0.69566 0.77686 -0.70591 0.77848 C -0.7132 0.78242 -0.7191 0.78913 -0.72657 0.79214 C -0.73091 0.79607 -0.73455 0.80232 -0.73976 0.80394 C -0.74636 0.80579 -0.75157 0.80742 -0.75747 0.81181 C -0.76303 0.81598 -0.76754 0.82269 -0.77362 0.82547 C -0.78421 0.83056 -0.79428 0.83843 -0.80452 0.84492 C -0.81112 0.84306 -0.80903 0.84538 -0.81181 0.84121 " pathEditMode="relative" ptsTypes="ffffffffffffffffffffffffffffffffffffffffffffffffffffffffffffffffffffffffffA">
                                      <p:cBhvr>
                                        <p:cTn id="22" dur="5000" fill="hold"/>
                                        <p:tgtEl>
                                          <p:spTgt spid="3078"/>
                                        </p:tgtEl>
                                        <p:attrNameLst>
                                          <p:attrName>ppt_x</p:attrName>
                                          <p:attrName>ppt_y</p:attrName>
                                        </p:attrNameLst>
                                      </p:cBhvr>
                                    </p:animMotion>
                                  </p:childTnLst>
                                </p:cTn>
                              </p:par>
                              <p:par>
                                <p:cTn id="23" presetID="0" presetClass="path" presetSubtype="0" repeatCount="indefinite" accel="50000" decel="50000" autoRev="1" fill="hold" nodeType="withEffect">
                                  <p:stCondLst>
                                    <p:cond delay="0"/>
                                  </p:stCondLst>
                                  <p:childTnLst>
                                    <p:animMotion origin="layout" path="M 6.94444E-6 -3.33333E-6 C 0.01511 0.00139 0.02952 0.00417 0.0441 0.00973 C 0.05192 0.01274 0.04706 0.01297 0.05886 0.01574 C 0.07535 0.01945 0.09219 0.02037 0.10869 0.02361 C 0.11963 0.03449 0.13508 0.03218 0.14844 0.03334 C 0.19619 0.04329 0.23959 0.07524 0.28803 0.08033 C 0.30799 0.08635 0.32813 0.0919 0.34844 0.09399 C 0.36216 0.09769 0.3757 0.1 0.38942 0.10186 C 0.41025 0.11019 0.43178 0.11343 0.45296 0.11968 C 0.46546 0.13125 0.48369 0.13218 0.49827 0.13519 C 0.50487 0.14838 0.51754 0.14838 0.52796 0.15301 C 0.54775 0.16181 0.52883 0.15695 0.54688 0.16065 C 0.56928 0.17361 0.56702 0.17408 0.59098 0.17639 C 0.62674 0.18774 0.66476 0.18658 0.7014 0.19028 C 0.75487 0.19584 0.80782 0.19908 0.86164 0.20186 C 0.89775 0.21204 0.95643 0.2088 0.99098 0.20973 C 1.01528 0.21204 1.0441 0.2169 1.06737 0.22732 C 1.07049 0.22871 1.07327 0.23056 1.07622 0.23125 C 1.08369 0.23311 1.09827 0.23519 1.09827 0.23519 C 1.11772 0.24676 1.13647 0.25417 1.1573 0.2588 C 1.17483 0.26945 1.18473 0.27061 1.20435 0.27223 C 1.21442 0.27477 1.22518 0.275 1.23508 0.27848 C 1.23872 0.27963 1.24202 0.28241 1.24532 0.28426 C 1.2507 0.28658 1.25626 0.28843 1.26147 0.29028 C 1.27883 0.29607 1.27067 0.2926 1.2882 0.29607 C 1.30348 0.29931 1.31806 0.30695 1.33369 0.30973 C 1.33317 0.32014 1.33473 0.33125 1.33213 0.34121 C 1.33126 0.34422 1.32726 0.34213 1.32501 0.34306 C 1.29046 0.35834 1.32744 0.34514 1.29827 0.35486 C 1.28265 0.36875 1.2639 0.36899 1.24688 0.37848 C 1.24393 0.3801 1.24115 0.38264 1.2382 0.38426 C 1.2323 0.38727 1.22049 0.39213 1.22049 0.39213 C 1.21094 0.40162 1.20088 0.41297 1.19115 0.42153 C 1.17275 0.43704 1.15105 0.4419 1.13213 0.45486 C 1.12362 0.46088 1.11615 0.47014 1.1073 0.47431 C 1.09063 0.48264 1.08942 0.48241 1.07344 0.49399 C 1.0481 0.51227 1.06494 0.50533 1.04098 0.51181 C 1.01719 0.53287 0.98768 0.53519 0.96025 0.53912 C 0.93855 0.54213 0.9191 0.54769 0.89706 0.54908 C 0.8698 0.56111 0.83994 0.56389 0.81164 0.56852 C 0.80209 0.57199 0.79202 0.57292 0.7823 0.57454 C 0.76667 0.58496 0.74775 0.58449 0.73074 0.5882 C 0.70608 0.60463 0.67223 0.60232 0.64532 0.60394 C 0.6165 0.61274 0.59028 0.61829 0.56008 0.62153 C 0.54463 0.62709 0.56251 0.6213 0.52935 0.62524 C 0.51702 0.62709 0.50435 0.63195 0.49254 0.63519 C 0.4724 0.64051 0.45226 0.64445 0.4323 0.64908 C 0.42153 0.65116 0.41199 0.65649 0.40122 0.6588 C 0.38994 0.66482 0.37865 0.67454 0.36598 0.67616 C 0.35452 0.67801 0.34272 0.67894 0.33091 0.68033 C 0.31494 0.68866 0.29897 0.69144 0.28213 0.69607 C 0.27553 0.70787 0.27292 0.7051 0.26147 0.70973 C 0.24081 0.71806 0.23195 0.71991 0.20869 0.72153 C 0.18872 0.72709 0.16841 0.72709 0.14844 0.73125 C 0.13733 0.73635 0.12553 0.73635 0.11442 0.74121 C 0.09584 0.74885 0.07813 0.75556 0.05886 0.76065 C 0.05209 0.76227 0.04219 0.76922 0.03664 0.77037 C 0.03039 0.77199 0.02397 0.77153 0.01754 0.77246 C 0.00799 0.77709 -0.00173 0.77871 -0.0118 0.78033 C -0.02482 0.78658 -0.02447 0.7882 -0.04114 0.79028 C -0.01805 0.80024 0.00799 0.79584 0.0323 0.79792 C 0.05695 0.8051 0.00608 0.79074 0.0691 0.80186 C 0.09428 0.80625 0.0764 0.80811 0.09393 0.80973 C 0.11303 0.81135 0.15122 0.81366 0.15122 0.81366 C 0.22692 0.80926 0.28508 0.80857 0.36442 0.80973 C 0.40834 0.81852 0.45765 0.8125 0.49983 0.81181 C 0.51511 0.80649 0.53126 0.80672 0.54688 0.80556 C 0.60799 0.79468 0.66945 0.7919 0.73074 0.79028 C 0.7573 0.78287 0.78438 0.78473 0.81164 0.78241 C 0.86042 0.7838 0.90747 0.78056 0.95574 0.77824 C 0.98681 0.77107 1.0198 0.77801 1.05122 0.78241 C 1.11216 0.80047 1.18785 0.79236 1.24532 0.79399 C 1.2856 0.79838 1.24619 0.79121 1.27778 0.80394 C 1.2941 0.81042 1.31233 0.80973 1.32917 0.81181 C 1.34028 0.81644 1.33369 0.81158 1.33369 0.84121 " pathEditMode="relative" ptsTypes="ffffffffffffffffffffffffffffffffffffffffffffffffffffffffffffffffffffffffffA">
                                      <p:cBhvr>
                                        <p:cTn id="24" dur="5000" fill="hold"/>
                                        <p:tgtEl>
                                          <p:spTgt spid="3080"/>
                                        </p:tgtEl>
                                        <p:attrNameLst>
                                          <p:attrName>ppt_x</p:attrName>
                                          <p:attrName>ppt_y</p:attrName>
                                        </p:attrNameLst>
                                      </p:cBhvr>
                                    </p:animMotion>
                                  </p:childTnLst>
                                </p:cTn>
                              </p:par>
                            </p:childTnLst>
                          </p:cTn>
                        </p:par>
                        <p:par>
                          <p:cTn id="25" fill="hold">
                            <p:stCondLst>
                              <p:cond delay="10000"/>
                            </p:stCondLst>
                            <p:childTnLst>
                              <p:par>
                                <p:cTn id="26" presetID="1" presetClass="mediacall" presetSubtype="0" fill="hold" nodeType="afterEffect">
                                  <p:stCondLst>
                                    <p:cond delay="0"/>
                                  </p:stCondLst>
                                  <p:childTnLst>
                                    <p:cmd type="call" cmd="playFrom(0.0)">
                                      <p:cBhvr>
                                        <p:cTn id="27" dur="126269" fill="hold"/>
                                        <p:tgtEl>
                                          <p:spTgt spid="28"/>
                                        </p:tgtEl>
                                      </p:cBhvr>
                                    </p:cmd>
                                  </p:childTnLst>
                                </p:cTn>
                              </p:par>
                              <p:par>
                                <p:cTn id="28" presetID="0" presetClass="path" presetSubtype="0" repeatCount="indefinite" accel="50000" decel="50000" autoRev="1" fill="hold" nodeType="withEffect">
                                  <p:stCondLst>
                                    <p:cond delay="0"/>
                                  </p:stCondLst>
                                  <p:childTnLst>
                                    <p:animMotion origin="layout" path="M 5.55556E-7 5.78035E-7 C -0.00278 0.0141 -0.00538 0.02797 -0.01128 0.04023 C -0.01614 0.06543 -0.00955 0.03422 -0.01701 0.06034 C -0.02205 0.07815 -0.02205 0.09664 -0.03021 0.11306 C -0.0309 0.11722 -0.03125 0.12138 -0.03212 0.12554 C -0.03316 0.13063 -0.03593 0.14057 -0.03593 0.14057 C -0.03923 0.18427 -0.04392 0.22936 -0.05468 0.27121 C -0.05746 0.30497 -0.05798 0.3415 -0.06423 0.3741 C -0.06666 0.42242 -0.06389 0.39745 -0.06788 0.42219 C -0.06857 0.42635 -0.06892 0.43028 -0.06979 0.43468 C -0.07083 0.43976 -0.07361 0.44948 -0.07361 0.44948 C -0.07604 0.46843 -0.07708 0.47861 -0.08107 0.49502 C -0.08229 0.50011 -0.08368 0.50497 -0.08489 0.51005 C -0.08559 0.5126 -0.0868 0.51768 -0.0868 0.51768 C -0.08906 0.5408 -0.09531 0.56254 -0.09809 0.58543 C -0.10087 0.60855 -0.10191 0.63352 -0.10764 0.65572 C -0.10903 0.66936 -0.10989 0.67815 -0.11319 0.69086 C -0.11406 0.70358 -0.11614 0.71583 -0.11701 0.72855 C -0.12083 0.78358 -0.11493 0.75791 -0.12083 0.7815 C -0.12257 0.81202 -0.12517 0.84115 -0.12639 0.8719 C -0.12743 0.89988 -0.12517 0.9445 -0.13212 0.97248 C -0.1335 0.98913 -0.13611 1.00346 -0.13784 1.02011 C -0.13837 1.04601 -0.14323 1.0726 -0.13958 1.09803 C -0.13871 1.10404 -0.1283 1.08809 -0.1283 1.08809 C -0.12274 1.07676 -0.12048 1.08092 -0.11319 1.07283 C -0.11111 1.07052 -0.10972 1.06751 -0.10764 1.06543 C -0.10399 1.06173 -0.09618 1.05526 -0.09618 1.05526 C -0.09045 1.04346 -0.08767 1.03514 -0.07934 1.02774 C -0.06909 1.00716 -0.08298 1.03398 -0.06979 1.01271 C -0.0684 1.0104 -0.06718 1.00786 -0.06614 1.00508 C -0.06528 1.00277 -0.06545 0.99953 -0.06423 0.99745 C -0.06284 0.99514 -0.06024 0.99445 -0.0585 0.9926 C -0.05642 0.99028 -0.05451 0.98774 -0.05278 0.98497 C -0.04097 0.96462 -0.05069 0.97456 -0.03958 0.96485 C -0.03333 0.95237 -0.02413 0.9378 -0.01892 0.92462 C -0.01441 0.91283 -0.02014 0.92092 -0.01319 0.90936 C -0.00017 0.88855 -0.01406 0.91422 -0.00382 0.89456 C 0.00104 0.87491 -0.00555 0.89895 0.00191 0.87953 C 0.00278 0.87699 0.00243 0.87352 0.00382 0.8719 C 0.00521 0.87005 0.00747 0.87028 0.00938 0.86936 C 0.01059 0.86682 0.01163 0.86381 0.0132 0.86173 C 0.01476 0.85942 0.01771 0.85942 0.01893 0.85664 C 0.02032 0.85387 0.01945 0.84971 0.02066 0.84647 C 0.02205 0.84369 0.02466 0.84185 0.02639 0.83907 C 0.03455 0.82635 0.04167 0.81387 0.05087 0.80161 C 0.05764 0.79237 0.05226 0.79237 0.0566 0.78404 C 0.05799 0.78104 0.06025 0.77895 0.06216 0.77618 C 0.06702 0.75722 0.0599 0.78011 0.06979 0.76393 C 0.07101 0.76185 0.07084 0.75861 0.0717 0.7563 C 0.07275 0.75329 0.07431 0.75121 0.07552 0.74843 C 0.07813 0.73734 0.08247 0.72693 0.08872 0.71861 C 0.09167 0.70566 0.09445 0.6978 0.10191 0.68832 C 0.10382 0.68092 0.1099 0.66173 0.1132 0.65572 C 0.11476 0.65294 0.11719 0.65109 0.11893 0.64832 C 0.12327 0.64138 0.12448 0.63283 0.1283 0.62543 C 0.129 0.62312 0.12934 0.62011 0.13021 0.61803 C 0.13125 0.61526 0.13299 0.61341 0.13386 0.61063 C 0.13889 0.59537 0.14028 0.57919 0.14722 0.56531 C 0.1507 0.5452 0.15295 0.51768 0.16407 0.50242 C 0.1665 0.48647 0.17049 0.47098 0.17726 0.45734 C 0.17952 0.44508 0.18264 0.43537 0.18681 0.4245 C 0.19688 0.39791 0.18038 0.4363 0.19045 0.40924 C 0.19879 0.38682 0.18959 0.42011 0.19809 0.39167 C 0.20295 0.37595 0.20469 0.35861 0.20747 0.34173 C 0.20972 0.32855 0.21042 0.31468 0.2132 0.3015 C 0.21424 0.29641 0.2158 0.29132 0.21702 0.28624 C 0.21771 0.28393 0.21893 0.27884 0.21893 0.27884 C 0.22084 0.25942 0.22552 0.24208 0.23021 0.22358 C 0.23351 0.21063 0.23438 0.19653 0.23768 0.18335 C 0.24028 0.17341 0.24115 0.16323 0.24341 0.15329 C 0.24462 0.1482 0.24722 0.13803 0.24722 0.13803 C 0.25573 0.17387 0.24618 0.12948 0.25278 0.19583 C 0.25295 0.19676 0.25747 0.2141 0.25851 0.21849 C 0.2592 0.22104 0.26042 0.22612 0.26042 0.22612 C 0.26163 0.243 0.2632 0.26219 0.26597 0.27884 C 0.26684 0.28393 0.2691 0.28878 0.26979 0.29387 C 0.27118 0.30312 0.27275 0.31537 0.27552 0.32416 C 0.27639 0.32693 0.27813 0.32901 0.27917 0.33156 C 0.28073 0.33572 0.28177 0.34011 0.28299 0.34404 C 0.28507 0.36023 0.28854 0.3741 0.29236 0.38936 C 0.29358 0.39445 0.29427 0.40185 0.29618 0.40693 C 0.30174 0.4215 0.29879 0.40739 0.30191 0.42219 C 0.30625 0.44208 0.31007 0.4652 0.31893 0.48231 C 0.32153 0.49734 0.32361 0.51283 0.32639 0.52763 C 0.32952 0.54381 0.33021 0.53895 0.33212 0.55283 C 0.3342 0.56809 0.33334 0.57086 0.33577 0.58543 C 0.33907 0.60485 0.34601 0.62312 0.35278 0.64069 C 0.35469 0.65086 0.35608 0.65734 0.36042 0.66589 C 0.36389 0.68023 0.36667 0.69433 0.36979 0.70867 C 0.37136 0.71606 0.37153 0.72393 0.37361 0.73086 C 0.375 0.73572 0.37761 0.73942 0.37917 0.74381 C 0.38663 0.76578 0.3783 0.7526 0.38872 0.76601 C 0.39063 0.78335 0.39566 0.79445 0.4 0.81132 C 0.40122 0.81618 0.40087 0.8215 0.40191 0.82658 C 0.40382 0.83514 0.40712 0.84323 0.40938 0.85179 C 0.41302 0.86612 0.41285 0.87699 0.41893 0.88948 C 0.42257 0.90543 0.42934 0.92092 0.43212 0.93711 C 0.43559 0.95791 0.44011 0.97988 0.44532 1 C 0.44584 1.00739 0.44827 1.05017 0.45087 1.0578 C 0.45174 1.06034 0.45469 1.05942 0.4566 1.06034 C 0.46146 1.04508 0.46302 1.02867 0.46979 1.01502 C 0.47205 1.00046 0.47344 0.99052 0.48108 0.97988 C 0.48802 0.95306 0.49861 0.92624 0.50938 0.90196 C 0.51337 0.88369 0.51667 0.86751 0.52448 0.85179 C 0.5257 0.84416 0.52622 0.8363 0.5283 0.8289 C 0.53004 0.82358 0.53438 0.81988 0.53577 0.8141 C 0.53733 0.80809 0.53941 0.7993 0.5415 0.79375 C 0.54705 0.78034 0.55782 0.77063 0.56216 0.7563 C 0.56667 0.7415 0.57118 0.72023 0.57726 0.70589 C 0.57882 0.70242 0.58143 0.69965 0.58299 0.69572 C 0.58872 0.68277 0.59184 0.6682 0.59809 0.65572 C 0.60035 0.64369 0.60191 0.63838 0.60747 0.6282 C 0.60816 0.62543 0.60851 0.62289 0.60938 0.62057 C 0.61042 0.6178 0.61233 0.61595 0.6132 0.61317 C 0.61441 0.60924 0.61389 0.60439 0.61511 0.60046 C 0.61771 0.59167 0.62275 0.58427 0.62448 0.57549 C 0.62709 0.56138 0.62952 0.55167 0.63577 0.54011 C 0.63854 0.52971 0.63959 0.52 0.64341 0.51005 C 0.64549 0.4904 0.65174 0.47375 0.6566 0.45456 C 0.66198 0.43375 0.66302 0.41063 0.66788 0.38936 C 0.66997 0.37988 0.67413 0.36901 0.67552 0.3593 C 0.6783 0.33872 0.67934 0.3156 0.68872 0.29872 C 0.69097 0.27884 0.69584 0.26057 0.7 0.24115 C 0.70452 0.22011 0.70782 0.20161 0.71702 0.18335 C 0.71893 0.17341 0.72014 0.1667 0.72448 0.15815 C 0.72327 0.15398 0.72309 0.1489 0.72066 0.14566 C 0.71893 0.14335 0.71563 0.1445 0.7132 0.14312 C 0.69323 0.13156 0.69358 0.13549 0.66407 0.13317 C 0.63264 0.12601 0.63004 0.12462 0.58681 0.12046 C 0.55104 0.10612 0.51233 0.12138 0.47552 0.11306 C 0.42466 0.11676 0.39584 0.11907 0.33768 0.12046 C 0.30382 0.12554 0.26979 0.12624 0.23577 0.12809 C 0.22327 0.13387 0.21407 0.1341 0.2 0.13572 C 0.17865 0.14427 0.15591 0.14265 0.13386 0.14566 C 0.0717 0.14381 0.0092 0.14774 -0.05278 0.14312 C -0.09305 0.14404 -0.13333 0.14335 -0.17361 0.14566 C -0.1868 0.14635 -0.19618 0.15514 -0.20764 0.16069 C -0.221 0.16716 -0.23715 0.17109 -0.25104 0.17341 C -0.26284 0.17734 -0.275 0.16855 -0.27934 0.18589 C -0.27222 0.19237 -0.27153 0.19606 -0.26788 0.20601 C -0.26545 0.21248 -0.2585 0.22358 -0.25469 0.22867 C -0.24653 0.2393 -0.2309 0.24832 -0.22083 0.25618 C -0.21666 0.27306 -0.22274 0.25549 -0.21128 0.26635 C -0.20868 0.26867 -0.20816 0.27352 -0.20573 0.2763 C -0.20364 0.27884 -0.20052 0.2793 -0.19809 0.28115 C -0.18403 0.29387 -0.17274 0.31005 -0.1585 0.32138 C -0.14288 0.34774 -0.1592 0.32254 -0.1434 0.34173 C -0.13871 0.34728 -0.13611 0.35653 -0.13021 0.3593 C -0.12656 0.36092 -0.11771 0.36462 -0.1151 0.3667 C -0.09861 0.37919 -0.08559 0.39791 -0.06788 0.40693 C -0.05972 0.41803 -0.04791 0.42381 -0.03784 0.4319 C -0.03593 0.43375 -0.03403 0.4356 -0.03212 0.43699 C -0.03021 0.43884 -0.02639 0.44208 -0.02639 0.44208 C -0.01423 0.46404 -0.02812 0.44346 -0.01319 0.45456 C -0.01093 0.45641 -0.00989 0.46034 -0.00764 0.46219 C -0.0059 0.46335 -0.00364 0.46335 -0.00191 0.46474 C 0.00521 0.46913 0.01615 0.48531 0.02066 0.48739 C 0.02952 0.49132 0.02448 0.48901 0.03577 0.49502 C 0.03837 0.49826 0.04028 0.50242 0.04341 0.50497 C 0.04688 0.50774 0.05469 0.51005 0.05469 0.51005 C 0.06407 0.52647 0.07639 0.5341 0.08872 0.5452 C 0.11285 0.5667 0.08594 0.54427 0.10382 0.56531 C 0.10782 0.57017 0.1132 0.57271 0.11702 0.5778 C 0.12101 0.58335 0.12413 0.58959 0.1283 0.59537 C 0.1349 0.60416 0.14393 0.60971 0.15087 0.61803 C 0.15712 0.62543 0.16372 0.6326 0.16979 0.64069 C 0.17743 0.65086 0.17709 0.65433 0.18872 0.65826 C 0.19601 0.67144 0.2066 0.67653 0.21702 0.68601 C 0.23195 0.69988 0.2415 0.71329 0.25851 0.72115 C 0.26788 0.72971 0.27934 0.7341 0.29045 0.73618 C 0.29827 0.73965 0.30347 0.74728 0.31129 0.75121 C 0.3316 0.76115 0.35486 0.77479 0.37552 0.7815 C 0.39323 0.78705 0.37622 0.78034 0.39618 0.7889 C 0.40347 0.79213 0.41893 0.79375 0.41893 0.79375 C 0.43108 0.80231 0.44375 0.7993 0.4566 0.80393 C 0.46754 0.80786 0.47761 0.81341 0.48872 0.81664 C 0.49115 0.81826 0.49341 0.8208 0.49618 0.8215 C 0.50295 0.82404 0.51702 0.82658 0.51702 0.82658 C 0.54427 0.84231 0.51493 0.82751 0.54722 0.83676 C 0.57726 0.84554 0.5415 0.83768 0.56216 0.84647 C 0.5658 0.84832 0.56979 0.84832 0.57361 0.84924 C 0.58646 0.85803 0.60122 0.86127 0.6132 0.8719 C 0.62014 0.88578 0.63091 0.89595 0.6415 0.9045 C 0.64532 0.90774 0.64896 0.91144 0.65278 0.91468 C 0.65469 0.91606 0.65851 0.91953 0.65851 0.91953 C 0.66945 0.9445 0.65712 0.92092 0.67552 0.94219 C 0.67726 0.94427 0.67761 0.94774 0.67917 0.94982 C 0.68316 0.95537 0.68785 0.96 0.69236 0.96485 C 0.69601 0.96855 0.7 0.97156 0.70382 0.97502 C 0.70573 0.97664 0.70938 0.97988 0.70938 0.97988 C 0.71771 0.99468 0.73125 1.00185 0.7415 1.01502 C 0.74445 1.02705 0.74896 1.02612 0.7566 1.0326 C 0.76511 1.04994 0.76841 1.04578 0.75851 1.0504 C 0.7158 1.04208 0.67344 1.04069 0.63021 1.03768 C 0.61059 1.02034 0.62882 1.03468 0.57552 1.03028 C 0.56059 1.02913 0.54462 1.02497 0.53021 1.02011 C 0.50782 1.0215 0.49063 1.02566 0.46979 1.02774 C 0.42969 1.03167 0.38924 1.03213 0.34896 1.03514 C 0.33976 1.0393 0.33004 1.03907 0.32066 1.04277 C 0.31684 1.04439 0.30938 1.04786 0.30938 1.04786 C 0.26979 1.04185 0.2283 1.04855 0.18872 1.0504 C 0.15122 1.05549 0.11459 1.05641 0.07726 1.0504 C 0.02066 1.05502 -0.03593 1.05711 -0.09253 1.06034 C -0.11944 1.06497 -0.14653 1.0682 -0.17361 1.07028 C -0.19861 1.07514 -0.27239 1.09641 -0.23784 1.0504 C -0.23489 1.03838 -0.22343 1.02867 -0.21701 1.02011 C -0.21007 1.01086 -0.2 1.00578 -0.19444 0.99491 C -0.18854 0.98335 -0.19253 0.98913 -0.18107 0.97988 C -0.18055 0.97664 -0.18107 0.97248 -0.17934 0.96994 C -0.17691 0.96624 -0.17274 0.96531 -0.16979 0.96231 C -0.15451 0.94705 -0.175 0.96208 -0.15659 0.94982 C -0.15069 0.94173 -0.14462 0.93641 -0.13784 0.92971 C -0.13159 0.91722 -0.1217 0.91005 -0.11128 0.9045 C -0.10399 0.89456 -0.09514 0.88832 -0.08871 0.87699 C -0.0868 0.87352 -0.08524 0.86959 -0.08298 0.86682 C -0.08073 0.86381 -0.07778 0.86242 -0.07552 0.85942 C -0.0651 0.84554 -0.075 0.85132 -0.06423 0.84647 C -0.0618 0.84185 -0.06093 0.8363 -0.0585 0.83167 C -0.05642 0.82751 -0.0533 0.82497 -0.05104 0.8215 C -0.04166 0.80716 -0.0342 0.79375 -0.02274 0.7815 C -0.01823 0.76369 -0.02465 0.78358 -0.0151 0.76878 C -0.0026 0.74913 -0.01962 0.76647 -0.00573 0.75375 C -0.00173 0.73803 0.00799 0.72832 0.01893 0.72115 C 0.0217 0.70867 0.03212 0.70173 0.03959 0.69341 C 0.06216 0.6682 0.02934 0.70196 0.0566 0.66843 C 0.0658 0.65711 0.07743 0.64554 0.08872 0.63815 C 0.09514 0.62057 0.10851 0.61456 0.12066 0.60554 C 0.13872 0.59213 0.12483 0.59722 0.1415 0.59306 C 0.14861 0.57895 0.14097 0.59005 0.15469 0.58289 C 0.15799 0.5808 0.16077 0.57757 0.16407 0.57549 C 0.1658 0.5741 0.16788 0.57387 0.16979 0.57271 C 0.17049 0.5704 0.17014 0.5667 0.1717 0.56531 C 0.17431 0.56231 0.17813 0.56231 0.18108 0.56023 C 0.18629 0.55653 0.19115 0.5519 0.19618 0.54774 C 0.22639 0.52231 0.18472 0.55583 0.20938 0.53271 C 0.22257 0.52023 0.23941 0.50658 0.25469 0.49988 C 0.27674 0.47791 0.24861 0.50404 0.26979 0.48994 C 0.29601 0.4726 0.27535 0.48069 0.29236 0.47491 C 0.30035 0.45895 0.29115 0.47537 0.30747 0.45734 C 0.31163 0.45271 0.31459 0.44647 0.31893 0.44208 C 0.3217 0.43976 0.32535 0.43953 0.3283 0.43699 C 0.33542 0.4319 0.34045 0.42312 0.34722 0.41711 C 0.35486 0.403 0.36268 0.40046 0.37361 0.39167 C 0.38785 0.38057 0.37483 0.38728 0.38681 0.38196 C 0.39566 0.36971 0.40677 0.36208 0.41893 0.35653 C 0.42136 0.35422 0.42361 0.35075 0.42639 0.34913 C 0.43056 0.34658 0.43577 0.34751 0.43959 0.34404 C 0.44306 0.34104 0.4441 0.33526 0.44722 0.33156 C 0.45417 0.32346 0.45764 0.32393 0.46597 0.32138 C 0.49427 0.29341 0.45556 0.32994 0.48108 0.31144 C 0.50035 0.29734 0.51493 0.27722 0.53577 0.26635 C 0.54115 0.25919 0.54479 0.24994 0.55087 0.24369 C 0.55295 0.24161 0.55608 0.24208 0.55851 0.24115 C 0.56979 0.2363 0.56806 0.23722 0.57726 0.23121 C 0.58403 0.22219 0.59097 0.21502 0.6 0.21109 C 0.6066 0.20439 0.6224 0.18682 0.63021 0.18335 C 0.63629 0.1778 0.64115 0.17109 0.64722 0.16578 C 0.65052 0.15098 0.64618 0.16439 0.65469 0.15329 C 0.66545 0.13895 0.64792 0.15028 0.66979 0.14057 C 0.6717 0.13965 0.67361 0.13895 0.67552 0.13803 C 0.67743 0.13734 0.68108 0.13572 0.68108 0.13572 C 0.68229 0.13317 0.68316 0.12994 0.6849 0.12809 C 0.68993 0.12254 0.6941 0.12578 0.69809 0.1156 " pathEditMode="relative" ptsTypes="ffffffffffffffffffffffffffffffffffffffffffffffffffffffffffffffffffffffffffffffffffffffffffffffffffffffffffffffffffffffffffffffffffffffffffffffffffffffffffffffffffffffffffffffffffffffffffffffffffffffffffffffffffffffffffffffffffffffffffffffffffffffffffffffffffffffA">
                                      <p:cBhvr>
                                        <p:cTn id="29" dur="3000" fill="hold"/>
                                        <p:tgtEl>
                                          <p:spTgt spid="3"/>
                                        </p:tgtEl>
                                        <p:attrNameLst>
                                          <p:attrName>ppt_x</p:attrName>
                                          <p:attrName>ppt_y</p:attrName>
                                        </p:attrNameLst>
                                      </p:cBhvr>
                                    </p:animMotion>
                                  </p:childTnLst>
                                </p:cTn>
                              </p:par>
                              <p:par>
                                <p:cTn id="30" presetID="0" presetClass="path" presetSubtype="0" repeatCount="indefinite" accel="50000" decel="50000" autoRev="1" fill="hold" nodeType="withEffect">
                                  <p:stCondLst>
                                    <p:cond delay="0"/>
                                  </p:stCondLst>
                                  <p:childTnLst>
                                    <p:animMotion origin="layout" path="M 5.55556E-6 -3.61997E-6 C -0.01805 0.00255 -0.03506 0.0074 -0.05294 0.01087 C -0.07447 0.02058 -0.05746 0.01434 -0.08767 0.01896 C -0.09739 0.02035 -0.10694 0.02566 -0.11631 0.02728 C -0.12447 0.02867 -0.13263 0.0289 -0.14079 0.02982 C -0.19218 0.04369 -0.24565 0.03213 -0.29791 0.03815 C -0.41249 0.03514 -0.52603 0.02913 -0.64079 0.02728 C -0.68732 0.01827 -0.78159 0.02982 -0.78159 0.02982 C -0.78905 0.03075 -0.79652 0.03098 -0.80399 0.0326 C -0.80954 0.03375 -0.8203 0.03815 -0.8203 0.03815 C -0.82846 0.04508 -0.8335 0.04554 -0.84287 0.04901 C -0.85242 0.05248 -0.86162 0.0571 -0.87135 0.05987 C -0.88992 0.06519 -0.90954 0.06519 -0.92846 0.06796 C -0.93315 0.07005 -0.93836 0.07028 -0.94287 0.07328 C -0.946 0.07536 -0.94791 0.07999 -0.95103 0.0816 C -0.95485 0.08368 -0.95919 0.08299 -0.96319 0.08415 C -0.97777 0.08831 -0.99114 0.09224 -1.00607 0.09501 C -1.01944 0.10403 -1.03419 0.10333 -1.04895 0.10611 C -1.06371 0.11258 -1.05694 0.11004 -1.06926 0.1142 C -1.07135 0.11697 -1.07308 0.12021 -1.07551 0.12229 C -1.07725 0.12391 -1.0802 0.12275 -1.08159 0.12506 C -1.08333 0.12807 -1.08228 0.13269 -1.08367 0.13593 C -1.08506 0.13916 -1.08801 0.14101 -1.08975 0.14402 C -1.09635 0.15534 -1.09826 0.16528 -1.10399 0.17661 C -1.10572 0.19302 -1.10885 0.20943 -1.11215 0.22562 C -1.11319 0.23116 -1.11631 0.2418 -1.11631 0.2418 C -1.11978 0.26861 -1.12846 0.30282 -1.10815 0.32062 C -1.10676 0.3234 -1.10607 0.32686 -1.10399 0.32871 C -1.09947 0.33264 -1.07916 0.33634 -1.07551 0.33704 C -1.0677 0.34374 -1.05937 0.3479 -1.05103 0.35322 C -1.00728 0.3516 -0.97812 0.35044 -0.93871 0.34513 C -0.92673 0.33865 -0.91423 0.3368 -0.90208 0.33149 C -0.89166 0.32686 -0.88402 0.31854 -0.87343 0.31531 C -0.86024 0.30629 -0.84478 0.29959 -0.83055 0.29358 C -0.821 0.28479 -0.81336 0.27046 -0.80607 0.25821 C -0.80225 0.24365 -0.79027 0.22885 -0.78367 0.21729 C -0.7769 0.20527 -0.77117 0.19279 -0.76319 0.18216 C -0.7618 0.17638 -0.75728 0.17176 -0.75711 0.16575 C -0.75659 0.15118 -0.75815 0.13662 -0.75919 0.12229 C -0.76058 0.10449 -0.78489 0.10934 -0.79183 0.10865 C -0.83576 0.11004 -0.88298 0.10588 -0.92655 0.11951 C -0.9361 0.12922 -0.94652 0.13824 -0.95503 0.14956 C -0.96805 0.1669 -0.94982 0.14956 -0.96527 0.16297 C -0.96753 0.17176 -0.97117 0.17869 -0.97343 0.18747 C -0.97534 0.20296 -0.97829 0.23116 -0.97135 0.24457 C -0.94739 0.29057 -0.9026 0.28849 -0.86527 0.2908 C -0.8368 0.2952 -0.80815 0.29774 -0.77951 0.30167 C -0.7236 0.29612 -0.66614 0.30514 -0.61024 0.30698 C -0.53107 0.31623 -0.45451 0.31068 -0.37551 0.30698 C -0.36787 0.30375 -0.35624 0.30144 -0.34895 0.29612 C -0.34426 0.29265 -0.32065 0.26838 -0.31631 0.2663 C -0.30676 0.26191 -0.31215 0.26445 -0.29999 0.25821 C -0.28923 0.24388 -0.28072 0.2277 -0.27135 0.21198 C -0.26683 0.18747 -0.26909 0.19741 -0.26527 0.18216 C -0.26596 0.17129 -0.26579 0.1602 -0.26735 0.14956 C -0.26857 0.14078 -0.27326 0.14055 -0.2776 0.13593 C -0.29774 0.11397 -0.31058 0.11165 -0.33662 0.10865 C -0.36683 0.1105 -0.3835 0.11281 -0.41024 0.11951 C -0.43003 0.13292 -0.4335 0.12853 -0.46319 0.13038 C -0.4861 0.13824 -0.50971 0.14194 -0.53263 0.14956 C -0.56423 0.15997 -0.52013 0.14887 -0.56319 0.16575 C -0.5684 0.16783 -0.57412 0.16759 -0.57951 0.16852 C -0.59166 0.18054 -0.59096 0.18447 -0.59791 0.20111 C -0.59947 0.20504 -0.60208 0.20828 -0.60399 0.21198 C -0.60624 0.21637 -0.6085 0.22076 -0.61024 0.22562 C -0.61475 0.23764 -0.61423 0.25359 -0.61631 0.2663 C -0.61805 0.27624 -0.62048 0.28618 -0.62239 0.29612 C -0.62308 0.29982 -0.62447 0.30698 -0.62447 0.30698 C -0.62378 0.3234 -0.6236 0.33981 -0.62239 0.35599 C -0.61996 0.39205 -0.59044 0.41124 -0.56735 0.4184 C -0.5578 0.43112 -0.55503 0.42557 -0.54478 0.43482 C -0.53576 0.44291 -0.53055 0.44915 -0.5203 0.45377 C -0.51058 0.46302 -0.49808 0.47689 -0.48576 0.48105 C -0.47499 0.48452 -0.46388 0.48452 -0.45294 0.48637 C -0.45086 0.48729 -0.44895 0.48845 -0.44687 0.48914 C -0.4401 0.49122 -0.43315 0.49191 -0.42655 0.49446 C -0.41145 0.50023 -0.42551 0.50023 -0.41024 0.50278 C -0.396 0.50509 -0.38159 0.50578 -0.36735 0.50809 C -0.32187 0.50624 -0.31492 0.51526 -0.28576 0.49191 C -0.28437 0.48914 -0.2835 0.48567 -0.28159 0.48359 C -0.27985 0.48174 -0.27708 0.48313 -0.27551 0.48105 C -0.27395 0.47897 -0.27447 0.47527 -0.27343 0.47273 C -0.27169 0.4688 -0.26961 0.46533 -0.26735 0.46186 C -0.2526 0.43944 -0.23836 0.41794 -0.23263 0.38858 C -0.23333 0.36593 -0.2335 0.34328 -0.23471 0.32062 C -0.23489 0.31785 -0.23489 0.31415 -0.23662 0.31253 C -0.2401 0.30907 -0.24478 0.30883 -0.24895 0.30698 C -0.2651 0.30883 -0.28003 0.31115 -0.29583 0.31531 C -0.30138 0.31669 -0.30676 0.31877 -0.31215 0.32062 C -0.31492 0.32155 -0.3203 0.3234 -0.3203 0.3234 C -0.3328 0.33311 -0.34652 0.33865 -0.35919 0.3479 C -0.36353 0.35114 -0.36701 0.35599 -0.37135 0.35876 C -0.38402 0.36686 -0.39235 0.37009 -0.40399 0.37495 C -0.41128 0.38465 -0.41475 0.38535 -0.42447 0.38858 C -0.43524 0.40292 -0.4486 0.41216 -0.46319 0.4184 C -0.46527 0.42025 -0.46735 0.42187 -0.46926 0.42395 C -0.47221 0.42742 -0.47447 0.43181 -0.4776 0.43482 C -0.48003 0.43713 -0.48315 0.43805 -0.48576 0.44013 C -0.48992 0.44337 -0.49791 0.451 -0.49791 0.451 C -0.50399 0.46672 -0.50503 0.48544 -0.51215 0.5 C -0.5144 0.53491 -0.521 0.57166 -0.51215 0.60588 C -0.51058 0.62367 -0.50954 0.64772 -0.50208 0.66297 C -0.50017 0.68516 -0.49791 0.70666 -0.48576 0.72284 C -0.47638 0.75937 -0.45624 0.77532 -0.42846 0.77994 C -0.41666 0.78757 -0.40659 0.79589 -0.39392 0.80167 C -0.37013 0.80074 -0.34617 0.80051 -0.32239 0.79889 C -0.31909 0.79866 -0.30103 0.79543 -0.29583 0.79358 C -0.29166 0.79219 -0.28767 0.78988 -0.28367 0.78803 C -0.28159 0.7871 -0.2776 0.78526 -0.2776 0.78526 C -0.27482 0.78156 -0.27239 0.7774 -0.26926 0.77439 C -0.26753 0.77277 -0.26492 0.77347 -0.26319 0.77185 C -0.25833 0.76746 -0.25468 0.75821 -0.25103 0.75266 C -0.2427 0.73995 -0.23732 0.73324 -0.23263 0.71729 C -0.23107 0.68378 -0.22621 0.65742 -0.23871 0.6276 C -0.24235 0.61882 -0.24235 0.61443 -0.24895 0.60865 C -0.2519 0.60588 -0.26319 0.60379 -0.26527 0.60333 C -0.2835 0.60819 -0.30225 0.61119 -0.3203 0.61674 C -0.33055 0.62437 -0.33437 0.62853 -0.34478 0.63315 C -0.35416 0.63731 -0.36405 0.63708 -0.37343 0.64124 C -0.38298 0.6454 -0.39027 0.64887 -0.39999 0.65211 C -0.41544 0.65719 -0.42812 0.67014 -0.44287 0.67661 C -0.44826 0.68216 -0.45711 0.68447 -0.45919 0.69302 C -0.46267 0.70782 -0.47343 0.71545 -0.47951 0.72816 C -0.4828 0.73509 -0.48489 0.74272 -0.48767 0.74989 C -0.49149 0.76029 -0.5052 0.77092 -0.51215 0.77716 C -0.51857 0.79404 -0.53003 0.80028 -0.54287 0.80698 C -0.55919 0.82478 -0.5769 0.83519 -0.59583 0.8479 C -0.5993 0.85021 -0.60225 0.85483 -0.60607 0.85599 C -0.62135 0.86061 -0.63732 0.85946 -0.65294 0.86131 C -0.68055 0.87078 -0.67326 0.86662 -0.7203 0.86408 C -0.72378 0.86316 -0.7276 0.86385 -0.73055 0.86131 C -0.74183 0.85137 -0.74617 0.82201 -0.75294 0.80698 C -0.75659 0.7878 -0.76076 0.76931 -0.76319 0.74989 C -0.7651 0.71152 -0.76683 0.67384 -0.7611 0.63593 C -0.76041 0.62599 -0.76041 0.61581 -0.75919 0.60588 C -0.7585 0.60033 -0.75503 0.58969 -0.75503 0.58969 C -0.75242 0.56588 -0.75225 0.56889 -0.74287 0.55155 C -0.73905 0.54462 -0.7361 0.53699 -0.73263 0.52982 C -0.72812 0.52011 -0.7203 0.51364 -0.71423 0.50555 C -0.71249 0.50324 -0.71215 0.49931 -0.71024 0.49723 C -0.69617 0.48197 -0.68419 0.47573 -0.66735 0.47018 C -0.65919 0.47203 -0.65069 0.47203 -0.64287 0.4755 C -0.63819 0.47758 -0.63055 0.48637 -0.63055 0.48637 C -0.6243 0.51087 -0.63419 0.47758 -0.62239 0.5 C -0.6177 0.50879 -0.61579 0.5252 -0.61423 0.53537 C -0.61475 0.54231 -0.61666 0.56704 -0.6184 0.57606 C -0.62152 0.59154 -0.63506 0.61674 -0.64287 0.63038 C -0.64895 0.65673 -0.63923 0.62252 -0.65103 0.64124 C -0.65346 0.64494 -0.65346 0.65049 -0.65503 0.65488 C -0.65607 0.65789 -0.6578 0.6602 -0.65919 0.66297 C -0.66353 0.68146 -0.68506 0.69418 -0.69791 0.70111 C -0.71423 0.70019 -0.73055 0.69996 -0.74687 0.69834 C -0.75451 0.69765 -0.76093 0.68886 -0.76735 0.6847 C -0.7769 0.67846 -0.77916 0.67915 -0.78975 0.67661 C -0.80294 0.66806 -0.81683 0.6639 -0.83055 0.65766 C -0.84947 0.62599 -0.82864 0.65511 -0.84687 0.64124 C -0.85155 0.63778 -0.85468 0.63153 -0.85919 0.6276 C -0.86405 0.61674 -0.86718 0.60611 -0.87135 0.59501 C -0.87812 0.57744 -0.87395 0.59825 -0.87951 0.57328 C -0.88819 0.53491 -0.88923 0.49053 -0.90607 0.45655 C -0.91215 0.42465 -0.90798 0.44938 -0.91215 0.38049 C -0.91232 0.37633 -0.9177 0.37703 -0.9203 0.37495 C -0.93524 0.36362 -0.94826 0.36339 -0.96527 0.36131 C -0.97742 0.36316 -0.99461 0.36477 -1.00607 0.3724 C -1.01405 0.37772 -1.01944 0.38304 -1.02846 0.38581 C -1.04287 0.39852 -1.05451 0.41632 -1.07135 0.42395 C -1.07274 0.42673 -1.07378 0.42973 -1.07551 0.43204 C -1.07794 0.43528 -1.08194 0.4362 -1.08367 0.44013 C -1.09166 0.45839 -1.09027 0.47434 -1.09999 0.49191 C -1.1059 0.52289 -1.09687 0.48359 -1.10815 0.51087 C -1.11024 0.51595 -1.11076 0.52173 -1.11215 0.52728 C -1.11371 0.54115 -1.11492 0.55456 -1.1184 0.56796 C -1.1177 0.58345 -1.11787 0.59894 -1.11631 0.6142 C -1.1144 0.63292 -1.10815 0.63593 -1.09791 0.64956 C -1.09461 0.65419 -1.08836 0.65095 -1.08367 0.65211 C -1.04079 0.66343 -1.09183 0.65303 -1.05294 0.66043 C -1.0276 0.65789 -1.00277 0.65349 -0.9776 0.64956 C -0.96961 0.64517 -0.96076 0.64379 -0.95294 0.6387 C -0.95034 0.63708 -0.94912 0.63292 -0.94687 0.63038 C -0.93142 0.61258 -0.94635 0.63223 -0.92846 0.6142 C -0.92621 0.61189 -0.92465 0.60842 -0.92239 0.60588 C -0.91978 0.60287 -0.91701 0.60033 -0.91423 0.59778 C -0.91024 0.59409 -0.90208 0.58692 -0.90208 0.58692 C -0.89287 0.56866 -0.8868 0.55201 -0.87951 0.5326 C -0.86892 0.5044 -0.8828 0.54855 -0.87135 0.51364 C -0.86822 0.50393 -0.86562 0.49515 -0.8611 0.48637 C -0.85763 0.46186 -0.85746 0.45562 -0.85919 0.42673 C -0.87985 0.42881 -0.89808 0.43366 -0.9184 0.43759 C -0.93454 0.44476 -0.95086 0.451 -0.96735 0.45655 C -0.9776 0.46556 -0.98801 0.46972 -0.99999 0.47273 C -1.00346 0.47643 -1.00711 0.47943 -1.01024 0.48359 C -1.01336 0.48775 -1.01475 0.49376 -1.0184 0.49723 C -1.02187 0.50047 -1.02655 0.50093 -1.03055 0.50278 C -1.03576 0.52982 -1.02794 0.50208 -1.03871 0.51642 C -1.05294 0.53537 -1.03715 0.52636 -1.05103 0.5326 C -1.05329 0.53722 -1.06006 0.55086 -1.0611 0.55433 C -1.06249 0.55964 -1.06162 0.56565 -1.06319 0.57074 C -1.0651 0.57675 -1.06857 0.5816 -1.07135 0.58692 C -1.07534 0.59478 -1.07465 0.60564 -1.0776 0.6142 C -1.07899 0.61836 -1.08194 0.62113 -1.08367 0.62506 C -1.08593 0.63015 -1.08784 0.63569 -1.08975 0.64124 C -1.09444 0.65511 -1.09774 0.66921 -1.10399 0.68216 C -1.10572 0.69857 -1.10763 0.70805 -1.11215 0.72284 C -1.11371 0.72816 -1.11631 0.73902 -1.11631 0.73902 C -1.1184 0.76029 -1.12048 0.78086 -1.12447 0.80167 C -1.12378 0.82247 -1.12499 0.84351 -1.12239 0.86408 C -1.12152 0.87055 -1.11701 0.87495 -1.11423 0.88049 C -1.1026 0.90384 -1.09305 0.90292 -1.07135 0.90754 C -1.02117 0.90523 -0.97777 0.90245 -0.93263 0.87217 C -0.91649 0.86131 -0.89617 0.86131 -0.88159 0.84513 C -0.8585 0.81947 -0.84583 0.78086 -0.83055 0.74735 C -0.82291 0.70782 -0.82534 0.74896 -0.82239 0.67384 C -0.82378 0.66482 -0.8243 0.65534 -0.82655 0.64679 C -0.83159 0.6283 -0.84565 0.6276 -0.85711 0.62229 C -0.88749 0.62483 -0.88402 0.62229 -0.90815 0.63038 C -0.91787 0.63361 -0.92673 0.64055 -0.93662 0.64402 C -0.94478 0.65974 -0.93576 0.6461 -0.94895 0.65488 C -0.9519 0.65696 -0.95433 0.6602 -0.95711 0.66297 C -0.96787 0.69233 -0.95364 0.6565 -0.96735 0.68216 C -0.96909 0.68539 -0.96961 0.68979 -0.97135 0.69302 C -0.97586 0.70134 -0.98732 0.71799 -0.99392 0.72284 C -1.00069 0.72793 -1.01562 0.72955 -1.02239 0.73093 C -1.11041 0.72677 -1.06249 0.7455 -1.08767 0.71198 C -1.09027 0.69811 -1.09201 0.68308 -1.09791 0.67129 C -1.10242 0.64748 -1.10294 0.58553 -1.08975 0.55987 C -1.08437 0.52428 -1.06753 0.51942 -1.04895 0.49723 C -1.04687 0.49469 -1.03211 0.47504 -1.02846 0.47018 C -1.02291 0.46279 -1.00572 0.46024 -0.99791 0.45377 C -0.96892 0.4295 -0.99426 0.44799 -0.96735 0.43482 C -0.9644 0.43343 -0.96215 0.43019 -0.95919 0.42927 C -0.94843 0.42603 -0.93732 0.42603 -0.92655 0.42395 C -0.92517 0.42418 -0.89999 0.42765 -0.89583 0.42927 C -0.8894 0.43181 -0.88385 0.4369 -0.8776 0.44013 C -0.8611 0.46209 -0.88506 0.43135 -0.85919 0.45932 C -0.84461 0.47504 -0.83524 0.49492 -0.81631 0.5 C -0.80711 0.50879 -0.79843 0.51757 -0.78975 0.52728 C -0.78749 0.52982 -0.7861 0.53329 -0.78367 0.53537 C -0.77881 0.5393 -0.77083 0.54161 -0.76527 0.54346 C -0.75833 0.5497 -0.75294 0.55155 -0.74478 0.55433 C -0.73402 0.56404 -0.7269 0.56935 -0.71423 0.57328 C -0.68628 0.57143 -0.66162 0.56866 -0.63471 0.56242 C -0.62013 0.55086 -0.60885 0.55109 -0.59183 0.54901 C -0.58385 0.54346 -0.57812 0.53838 -0.56926 0.53537 C -0.5618 0.52821 -0.55433 0.52081 -0.54687 0.51364 C -0.54496 0.51179 -0.54079 0.50809 -0.54079 0.50809 C -0.5401 0.50532 -0.53975 0.50255 -0.53871 0.5 C -0.53628 0.49422 -0.53228 0.4896 -0.53055 0.48359 C -0.52256 0.45678 -0.51874 0.43482 -0.50607 0.41031 C -0.50208 0.38905 -0.50312 0.39945 -0.50607 0.36408 C -0.51024 0.31508 -0.54687 0.29843 -0.5776 0.28803 C -0.58697 0.28479 -0.58107 0.28526 -0.59183 0.27994 C -0.60138 0.27532 -0.61249 0.27393 -0.62239 0.27185 C -0.64756 0.27277 -0.67274 0.27277 -0.69791 0.27439 C -0.71388 0.27532 -0.72846 0.30028 -0.74287 0.30976 C -0.75242 0.32247 -0.74652 0.31577 -0.7611 0.32871 C -0.77048 0.33704 -0.77482 0.35206 -0.78367 0.36131 C -0.79808 0.37633 -0.81458 0.3902 -0.83055 0.40222 C -0.84183 0.41078 -0.8526 0.42233 -0.86527 0.42673 C -0.89079 0.44684 -0.86076 0.42534 -0.88576 0.43759 C -0.89096 0.44013 -0.89513 0.44522 -0.89999 0.44845 C -0.91492 0.44753 -0.92985 0.4473 -0.94478 0.44568 C -0.95885 0.44406 -0.97187 0.43227 -0.98576 0.42927 C -0.99999 0.41655 -0.99513 0.42372 -1.00208 0.41031 C -1.00451 0.39667 -1.00485 0.35091 -0.99791 0.33704 C -0.99652 0.33426 -0.99392 0.33334 -0.99183 0.33149 C -0.98003 0.30514 -0.95676 0.27647 -0.93471 0.2663 C -0.92603 0.25775 -0.91874 0.25336 -0.90815 0.25012 C -0.89912 0.2418 -0.88819 0.23486 -0.8776 0.23093 C -0.8644 0.22608 -0.86805 0.23047 -0.85711 0.22562 C -0.85364 0.224 -0.85034 0.22146 -0.84687 0.22007 C -0.83489 0.21568 -0.82378 0.21614 -0.81423 0.20389 " pathEditMode="relative" ptsTypes="ffffffffffffffffffffffffffffffffffffffffffffffffffffffffffffffffffffffffffffffffffffffffffffffffffffffffffffffffffffffffffffffffffffffffffffffffffffffffffffffffffffffffffffffffffffffffffffffffffffffffffffffffffffffffffffffffffffffffffffffffffffffffffffffffffffffffffffffA">
                                      <p:cBhvr>
                                        <p:cTn id="31" dur="3000" fill="hold"/>
                                        <p:tgtEl>
                                          <p:spTgt spid="20"/>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seq concurrent="1" nextAc="seek">
              <p:cTn id="32" restart="whenNotActive" fill="hold" evtFilter="cancelBubble" nodeType="interactiveSeq">
                <p:stCondLst>
                  <p:cond evt="onClick" delay="0">
                    <p:tgtEl>
                      <p:spTgt spid="23"/>
                    </p:tgtEl>
                  </p:cond>
                </p:stCondLst>
                <p:endSync evt="end" delay="0">
                  <p:rtn val="all"/>
                </p:endSync>
                <p:childTnLst>
                  <p:par>
                    <p:cTn id="33" fill="hold">
                      <p:stCondLst>
                        <p:cond delay="0"/>
                      </p:stCondLst>
                      <p:childTnLst>
                        <p:par>
                          <p:cTn id="34" fill="hold">
                            <p:stCondLst>
                              <p:cond delay="0"/>
                            </p:stCondLst>
                            <p:childTnLst>
                              <p:par>
                                <p:cTn id="35" presetID="0" presetClass="path" presetSubtype="0" repeatCount="indefinite" accel="50000" decel="50000" autoRev="1" fill="hold" grpId="0" nodeType="clickEffect">
                                  <p:stCondLst>
                                    <p:cond delay="500"/>
                                  </p:stCondLst>
                                  <p:childTnLst>
                                    <p:animMotion origin="layout" path="M 1.38889E-6 4.81481E-6 L 1.38889E-6 0.00023 L -0.05174 0.00277 C -0.06528 0.0037 -0.07899 0.00509 -0.09323 0.00532 C -0.13611 0.00671 -0.36215 0.01018 -0.39514 0.01087 C -0.5007 0.00972 -0.60625 0.01041 -0.71198 0.0081 C -0.74184 0.0074 -0.79445 -0.00047 -0.82483 -0.00232 C -0.84393 -0.00371 -0.86268 -0.0044 -0.88143 -0.0051 L -0.93247 -0.00788 C -1.01233 -0.01737 -0.94618 -0.01088 -1.05035 -0.01598 C -1.0625 -0.01667 -1.07413 -0.0176 -1.08577 -0.01875 L -1.1474 -0.02385 C -1.15799 -0.02477 -1.16823 -0.02547 -1.17778 -0.02663 C -1.19549 -0.02848 -1.2132 -0.02917 -1.22934 -0.03195 C -1.25018 -0.03565 -1.26927 -0.04121 -1.29115 -0.04283 L -1.3316 -0.04561 C -1.36997 -0.05533 -1.35573 -0.05301 -1.42413 -0.05602 C -1.44479 -0.05718 -1.46511 -0.05788 -1.48577 -0.0588 C -1.4974 -0.0595 -1.50955 -0.06112 -1.52118 -0.06158 C -1.5783 -0.06297 -1.63698 -0.0632 -1.69462 -0.06436 C -1.72188 -0.06598 -1.74983 -0.06621 -1.77708 -0.06945 C -1.79219 -0.0713 -1.80747 -0.07338 -1.82309 -0.07477 C -1.86615 -0.07894 -1.89393 -0.07987 -1.9349 -0.08288 L -1.97031 -0.08565 C -1.9809 -0.08635 -1.99097 -0.08774 -2.00156 -0.08843 C -2.02188 -0.08936 -2.04254 -0.09005 -2.06337 -0.09051 L -2.66719 -0.08843 C -2.67274 -0.08797 -2.67726 -0.08635 -2.68229 -0.08565 C -2.70261 -0.08334 -2.73698 -0.08195 -2.75417 -0.07755 C -2.76077 -0.0757 -2.76788 -0.07385 -2.77448 -0.072 C -2.77952 -0.07107 -2.78559 -0.07061 -2.79011 -0.06945 C -2.79514 -0.06806 -2.79965 -0.06551 -2.80573 -0.06436 C -2.84774 -0.05301 -2.79202 -0.0713 -2.83611 -0.05602 C -2.84219 -0.04375 -2.84115 -0.03982 -2.86146 -0.02917 C -2.87101 -0.02408 -2.8816 -0.02014 -2.88715 -0.0132 C -2.89479 -0.0051 -2.90035 0.00717 -2.90278 0.0162 C -2.90851 0.03703 -2.90747 0.03472 -2.90747 0.04606 L -2.86649 0.03773 " pathEditMode="relative" rAng="0" ptsTypes="AAAAAAAAAAAAAAAAAAAAAAAAAAAAAAAAAAAAAA">
                                      <p:cBhvr>
                                        <p:cTn id="36" dur="2000" fill="hold"/>
                                        <p:tgtEl>
                                          <p:spTgt spid="15"/>
                                        </p:tgtEl>
                                        <p:attrNameLst>
                                          <p:attrName>ppt_x</p:attrName>
                                          <p:attrName>ppt_y</p:attrName>
                                        </p:attrNameLst>
                                      </p:cBhvr>
                                      <p:rCtr x="-1454" y="-22"/>
                                    </p:animMotion>
                                  </p:childTnLst>
                                </p:cTn>
                              </p:par>
                            </p:childTnLst>
                          </p:cTn>
                        </p:par>
                      </p:childTnLst>
                    </p:cTn>
                  </p:par>
                </p:childTnLst>
              </p:cTn>
              <p:nextCondLst>
                <p:cond evt="onClick" delay="0">
                  <p:tgtEl>
                    <p:spTgt spid="23"/>
                  </p:tgtEl>
                </p:cond>
              </p:nextCondLst>
            </p:seq>
            <p:seq concurrent="1" nextAc="seek">
              <p:cTn id="37" restart="whenNotActive" fill="hold" evtFilter="cancelBubble" nodeType="interactiveSeq">
                <p:stCondLst>
                  <p:cond evt="onClick" delay="0">
                    <p:tgtEl>
                      <p:spTgt spid="18"/>
                    </p:tgtEl>
                  </p:cond>
                </p:stCondLst>
                <p:endSync evt="end" delay="0">
                  <p:rtn val="all"/>
                </p:endSync>
                <p:childTnLst>
                  <p:par>
                    <p:cTn id="38" fill="hold">
                      <p:stCondLst>
                        <p:cond delay="0"/>
                      </p:stCondLst>
                      <p:childTnLst>
                        <p:par>
                          <p:cTn id="39" fill="hold">
                            <p:stCondLst>
                              <p:cond delay="0"/>
                            </p:stCondLst>
                            <p:childTnLst>
                              <p:par>
                                <p:cTn id="40" presetID="0" presetClass="path" presetSubtype="0" accel="50000" decel="50000" fill="hold" grpId="0" nodeType="clickEffect">
                                  <p:stCondLst>
                                    <p:cond delay="0"/>
                                  </p:stCondLst>
                                  <p:childTnLst>
                                    <p:animMotion origin="layout" path="M 1.38889E-6 -4.07407E-6 L 1.38889E-6 0.00024 C -0.00851 0.00047 -0.01667 0.00139 -0.02483 0.00162 C -0.04983 0.00255 -0.07517 0.00209 -0.10035 0.00348 C -0.10521 0.00394 -0.11007 0.00625 -0.11528 0.00718 C -0.12535 0.00926 -0.13524 0.01112 -0.14531 0.01274 C -0.1658 0.01598 -0.09965 -0.05601 -0.21129 0.01644 C -0.32292 0.08866 -0.70521 0.44653 -0.81511 0.44723 C -0.92518 0.44769 -0.86077 0.09074 -0.87118 0.01991 C -0.88143 -0.05115 -0.8757 0.02107 -0.87778 0.02176 C -0.88056 0.02292 -0.88333 0.02547 -0.88629 0.02547 L -0.88906 0.02547 " pathEditMode="relative" rAng="0" ptsTypes="AAAAAAAAAAAA">
                                      <p:cBhvr>
                                        <p:cTn id="41" dur="1000" fill="hold"/>
                                        <p:tgtEl>
                                          <p:spTgt spid="16"/>
                                        </p:tgtEl>
                                        <p:attrNameLst>
                                          <p:attrName>ppt_x</p:attrName>
                                          <p:attrName>ppt_y</p:attrName>
                                        </p:attrNameLst>
                                      </p:cBhvr>
                                      <p:rCtr x="-44462" y="21551"/>
                                    </p:animMotion>
                                  </p:childTnLst>
                                </p:cTn>
                              </p:par>
                            </p:childTnLst>
                          </p:cTn>
                        </p:par>
                      </p:childTnLst>
                    </p:cTn>
                  </p:par>
                </p:childTnLst>
              </p:cTn>
              <p:nextCondLst>
                <p:cond evt="onClick" delay="0">
                  <p:tgtEl>
                    <p:spTgt spid="18"/>
                  </p:tgtEl>
                </p:cond>
              </p:nextCondLst>
            </p:seq>
            <p:audio>
              <p:cMediaNode>
                <p:cTn id="42" fill="hold" display="0">
                  <p:stCondLst>
                    <p:cond delay="indefinite"/>
                  </p:stCondLst>
                  <p:endCondLst>
                    <p:cond evt="onNext" delay="0">
                      <p:tgtEl>
                        <p:sldTgt/>
                      </p:tgtEl>
                    </p:cond>
                    <p:cond evt="onPrev" delay="0">
                      <p:tgtEl>
                        <p:sldTgt/>
                      </p:tgtEl>
                    </p:cond>
                    <p:cond evt="onStopAudio" delay="0">
                      <p:tgtEl>
                        <p:sldTgt/>
                      </p:tgtEl>
                    </p:cond>
                  </p:endCondLst>
                </p:cTn>
                <p:tgtEl>
                  <p:spTgt spid="28"/>
                </p:tgtEl>
              </p:cMediaNode>
            </p:audio>
          </p:childTnLst>
        </p:cTn>
      </p:par>
    </p:tnLst>
    <p:bldLst>
      <p:bldP spid="15" grpId="0" animBg="1"/>
      <p:bldP spid="1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383406"/>
            <a:ext cx="6858000" cy="1790700"/>
          </a:xfrm>
        </p:spPr>
        <p:txBody>
          <a:bodyPr>
            <a:normAutofit/>
          </a:bodyPr>
          <a:lstStyle/>
          <a:p>
            <a:r>
              <a:rPr lang="en-US" dirty="0" smtClean="0">
                <a:latin typeface="Burnstown Dam" panose="02000400000000000000" pitchFamily="2" charset="0"/>
                <a:cs typeface="Andalus" panose="02020603050405020304" pitchFamily="18" charset="-78"/>
              </a:rPr>
              <a:t>Your Such a Loser</a:t>
            </a:r>
            <a:endParaRPr lang="en-US" dirty="0">
              <a:latin typeface="Burnstown Dam" panose="02000400000000000000" pitchFamily="2" charset="0"/>
              <a:cs typeface="Andalus" panose="02020603050405020304" pitchFamily="18" charset="-78"/>
            </a:endParaRPr>
          </a:p>
        </p:txBody>
      </p:sp>
      <p:sp>
        <p:nvSpPr>
          <p:cNvPr id="4" name="Diamond 3">
            <a:hlinkHover r:id="" action="ppaction://hlinkshowjump?jump=lastslideviewed"/>
          </p:cNvPr>
          <p:cNvSpPr/>
          <p:nvPr/>
        </p:nvSpPr>
        <p:spPr>
          <a:xfrm>
            <a:off x="-1" y="5828232"/>
            <a:ext cx="1008405" cy="969948"/>
          </a:xfrm>
          <a:prstGeom prst="diamond">
            <a:avLst/>
          </a:prstGeom>
          <a:gradFill flip="none" rotWithShape="1">
            <a:gsLst>
              <a:gs pos="0">
                <a:srgbClr val="000000"/>
              </a:gs>
              <a:gs pos="39999">
                <a:srgbClr val="0A128C"/>
              </a:gs>
              <a:gs pos="70000">
                <a:srgbClr val="181CC7"/>
              </a:gs>
              <a:gs pos="88000">
                <a:srgbClr val="7005D4"/>
              </a:gs>
              <a:gs pos="100000">
                <a:srgbClr val="8C3D91"/>
              </a:gs>
            </a:gsLst>
            <a:lin ang="16200000" scaled="0"/>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0" y="5234084"/>
            <a:ext cx="1866900" cy="461665"/>
          </a:xfrm>
          <a:prstGeom prst="rect">
            <a:avLst/>
          </a:prstGeom>
          <a:noFill/>
        </p:spPr>
        <p:txBody>
          <a:bodyPr wrap="square" rtlCol="0">
            <a:spAutoFit/>
          </a:bodyPr>
          <a:lstStyle/>
          <a:p>
            <a:r>
              <a:rPr lang="en-US" sz="2400" dirty="0" smtClean="0"/>
              <a:t>Try Again</a:t>
            </a:r>
            <a:endParaRPr lang="en-US" sz="2400" dirty="0"/>
          </a:p>
        </p:txBody>
      </p:sp>
      <p:pic>
        <p:nvPicPr>
          <p:cNvPr id="2050" name="Picture 2" descr="Image result for Napoleon dynamite"/>
          <p:cNvPicPr>
            <a:picLocks noChangeAspect="1" noChangeArrowheads="1"/>
          </p:cNvPicPr>
          <p:nvPr/>
        </p:nvPicPr>
        <p:blipFill>
          <a:blip r:embed="rId4" cstate="print"/>
          <a:srcRect/>
          <a:stretch>
            <a:fillRect/>
          </a:stretch>
        </p:blipFill>
        <p:spPr bwMode="auto">
          <a:xfrm>
            <a:off x="1905996" y="2551919"/>
            <a:ext cx="5748837" cy="4306081"/>
          </a:xfrm>
          <a:prstGeom prst="rect">
            <a:avLst/>
          </a:prstGeom>
          <a:noFill/>
        </p:spPr>
      </p:pic>
      <p:pic>
        <p:nvPicPr>
          <p:cNvPr id="6" name="Idiot!.mp4">
            <a:hlinkClick r:id="" action="ppaction://media"/>
          </p:cNvPr>
          <p:cNvPicPr>
            <a:picLocks noRot="1" noChangeAspect="1"/>
          </p:cNvPicPr>
          <p:nvPr>
            <a:videoFile r:link="rId1"/>
          </p:nvPr>
        </p:nvPicPr>
        <p:blipFill>
          <a:blip r:embed="rId5" cstate="print"/>
          <a:stretch>
            <a:fillRect/>
          </a:stretch>
        </p:blipFill>
        <p:spPr>
          <a:xfrm>
            <a:off x="9143997" y="-1"/>
            <a:ext cx="45719" cy="45719"/>
          </a:xfrm>
          <a:prstGeom prst="rect">
            <a:avLst/>
          </a:prstGeom>
        </p:spPr>
      </p:pic>
    </p:spTree>
    <p:extLst>
      <p:ext uri="{BB962C8B-B14F-4D97-AF65-F5344CB8AC3E}">
        <p14:creationId xmlns:p14="http://schemas.microsoft.com/office/powerpoint/2010/main" val="12974641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383406"/>
            <a:ext cx="6858000" cy="1790700"/>
          </a:xfrm>
        </p:spPr>
        <p:txBody>
          <a:bodyPr/>
          <a:lstStyle/>
          <a:p>
            <a:r>
              <a:rPr lang="en-US" dirty="0" smtClean="0">
                <a:latin typeface="Andalus" panose="02020603050405020304" pitchFamily="18" charset="-78"/>
                <a:cs typeface="Andalus" panose="02020603050405020304" pitchFamily="18" charset="-78"/>
              </a:rPr>
              <a:t>Wow somebody actually beat it</a:t>
            </a:r>
            <a:endParaRPr lang="en-US" dirty="0">
              <a:latin typeface="Andalus" panose="02020603050405020304" pitchFamily="18" charset="-78"/>
              <a:cs typeface="Andalus" panose="02020603050405020304" pitchFamily="18" charset="-78"/>
            </a:endParaRPr>
          </a:p>
        </p:txBody>
      </p:sp>
      <p:sp>
        <p:nvSpPr>
          <p:cNvPr id="3" name="Subtitle 2"/>
          <p:cNvSpPr>
            <a:spLocks noGrp="1"/>
          </p:cNvSpPr>
          <p:nvPr>
            <p:ph type="subTitle" idx="1"/>
          </p:nvPr>
        </p:nvSpPr>
        <p:spPr>
          <a:xfrm>
            <a:off x="1123406" y="3364722"/>
            <a:ext cx="313509" cy="3493278"/>
          </a:xfrm>
        </p:spPr>
        <p:txBody>
          <a:bodyPr>
            <a:normAutofit/>
          </a:bodyPr>
          <a:lstStyle/>
          <a:p>
            <a:r>
              <a:rPr lang="en-US" dirty="0" smtClean="0"/>
              <a:t>Play again!</a:t>
            </a:r>
            <a:endParaRPr lang="en-US" dirty="0"/>
          </a:p>
        </p:txBody>
      </p:sp>
      <p:sp>
        <p:nvSpPr>
          <p:cNvPr id="4" name="Diamond 3">
            <a:hlinkClick r:id="" action="ppaction://hlinkshowjump?jump=lastslideviewed"/>
            <a:hlinkHover r:id="" action="ppaction://hlinkshowjump?jump=nextslide"/>
          </p:cNvPr>
          <p:cNvSpPr/>
          <p:nvPr/>
        </p:nvSpPr>
        <p:spPr>
          <a:xfrm>
            <a:off x="-1" y="5828232"/>
            <a:ext cx="1008405" cy="969948"/>
          </a:xfrm>
          <a:prstGeom prst="diamond">
            <a:avLst/>
          </a:prstGeom>
          <a:gradFill>
            <a:gsLst>
              <a:gs pos="0">
                <a:srgbClr val="FF3399"/>
              </a:gs>
              <a:gs pos="25000">
                <a:srgbClr val="FF6633"/>
              </a:gs>
              <a:gs pos="50000">
                <a:srgbClr val="FFFF00"/>
              </a:gs>
              <a:gs pos="75000">
                <a:srgbClr val="01A78F"/>
              </a:gs>
              <a:gs pos="100000">
                <a:srgbClr val="3366FF"/>
              </a:gs>
            </a:gsLst>
            <a:lin ang="162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http://mamaactivist.files.wordpress.com/2013/06/napoleon-dynamite.jpg"/>
          <p:cNvPicPr>
            <a:picLocks noChangeAspect="1" noChangeArrowheads="1"/>
          </p:cNvPicPr>
          <p:nvPr/>
        </p:nvPicPr>
        <p:blipFill>
          <a:blip r:embed="rId4" cstate="print"/>
          <a:srcRect/>
          <a:stretch>
            <a:fillRect/>
          </a:stretch>
        </p:blipFill>
        <p:spPr bwMode="auto">
          <a:xfrm>
            <a:off x="1788433" y="2502409"/>
            <a:ext cx="5853338" cy="4512345"/>
          </a:xfrm>
          <a:prstGeom prst="rect">
            <a:avLst/>
          </a:prstGeom>
          <a:noFill/>
        </p:spPr>
      </p:pic>
      <p:pic>
        <p:nvPicPr>
          <p:cNvPr id="8" name="26 Duck Hunt Medley.wma">
            <a:hlinkClick r:id="" action="ppaction://media"/>
          </p:cNvPr>
          <p:cNvPicPr>
            <a:picLocks noRot="1" noChangeAspect="1"/>
          </p:cNvPicPr>
          <p:nvPr>
            <a:audioFile r:link="rId1"/>
          </p:nvPr>
        </p:nvPicPr>
        <p:blipFill>
          <a:blip r:embed="rId5" cstate="print"/>
          <a:stretch>
            <a:fillRect/>
          </a:stretch>
        </p:blipFill>
        <p:spPr>
          <a:xfrm>
            <a:off x="0" y="0"/>
            <a:ext cx="731520" cy="731520"/>
          </a:xfrm>
          <a:prstGeom prst="rect">
            <a:avLst/>
          </a:prstGeom>
        </p:spPr>
      </p:pic>
    </p:spTree>
    <p:extLst>
      <p:ext uri="{BB962C8B-B14F-4D97-AF65-F5344CB8AC3E}">
        <p14:creationId xmlns:p14="http://schemas.microsoft.com/office/powerpoint/2010/main" val="225931946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8250"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686</TotalTime>
  <Words>87</Words>
  <Application>Microsoft Office PowerPoint</Application>
  <PresentationFormat>Letter Paper (8.5x11 in)</PresentationFormat>
  <Paragraphs>7</Paragraphs>
  <Slides>4</Slides>
  <Notes>0</Notes>
  <HiddenSlides>0</HiddenSlides>
  <MMClips>4</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Andalus</vt:lpstr>
      <vt:lpstr>Arial</vt:lpstr>
      <vt:lpstr>Burnstown Dam</vt:lpstr>
      <vt:lpstr>Calibri</vt:lpstr>
      <vt:lpstr>Calibri Light</vt:lpstr>
      <vt:lpstr>Office Theme</vt:lpstr>
      <vt:lpstr>The Epic Maze Of  Epic Epicness</vt:lpstr>
      <vt:lpstr>PowerPoint Presentation</vt:lpstr>
      <vt:lpstr>Your Such a Loser</vt:lpstr>
      <vt:lpstr>Wow somebody actually beat it</vt:lpstr>
    </vt:vector>
  </TitlesOfParts>
  <Company>Weber School District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Epic Maze Of  Epic Epicness</dc:title>
  <dc:creator>Garrett Klinglesmith</dc:creator>
  <cp:lastModifiedBy>Garrett Klinglesmith</cp:lastModifiedBy>
  <cp:revision>65</cp:revision>
  <dcterms:created xsi:type="dcterms:W3CDTF">2015-03-10T19:01:50Z</dcterms:created>
  <dcterms:modified xsi:type="dcterms:W3CDTF">2015-03-16T19:38:50Z</dcterms:modified>
</cp:coreProperties>
</file>